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ppt/_rels/presentation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_rels/slideLayout20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8.xml.rels" ContentType="application/vnd.openxmlformats-package.relationships+xml"/>
  <Override PartName="/ppt/slideLayouts/slideLayout1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s/slide6.xml" ContentType="application/vnd.openxmlformats-officedocument.presentationml.slide+xml"/>
  <Override PartName="/ppt/slides/slide19.xml" ContentType="application/vnd.openxmlformats-officedocument.presentationml.slide+xml"/>
  <Override PartName="/ppt/slides/slide5.xml" ContentType="application/vnd.openxmlformats-officedocument.presentationml.slide+xml"/>
  <Override PartName="/ppt/slides/slide18.xml" ContentType="application/vnd.openxmlformats-officedocument.presentationml.slide+xml"/>
  <Override PartName="/ppt/slides/_rels/slide15.xml.rels" ContentType="application/vnd.openxmlformats-package.relationships+xml"/>
  <Override PartName="/ppt/slides/_rels/slide9.xml.rels" ContentType="application/vnd.openxmlformats-package.relationships+xml"/>
  <Override PartName="/ppt/slides/_rels/slide11.xml.rels" ContentType="application/vnd.openxmlformats-package.relationships+xml"/>
  <Override PartName="/ppt/slides/_rels/slide10.xml.rels" ContentType="application/vnd.openxmlformats-package.relationships+xml"/>
  <Override PartName="/ppt/slides/_rels/slide29.xml.rels" ContentType="application/vnd.openxmlformats-package.relationships+xml"/>
  <Override PartName="/ppt/slides/_rels/slide33.xml.rels" ContentType="application/vnd.openxmlformats-package.relationships+xml"/>
  <Override PartName="/ppt/slides/_rels/slide28.xml.rels" ContentType="application/vnd.openxmlformats-package.relationships+xml"/>
  <Override PartName="/ppt/slides/_rels/slide32.xml.rels" ContentType="application/vnd.openxmlformats-package.relationships+xml"/>
  <Override PartName="/ppt/slides/_rels/slide27.xml.rels" ContentType="application/vnd.openxmlformats-package.relationships+xml"/>
  <Override PartName="/ppt/slides/_rels/slide26.xml.rels" ContentType="application/vnd.openxmlformats-package.relationships+xml"/>
  <Override PartName="/ppt/slides/_rels/slide31.xml.rels" ContentType="application/vnd.openxmlformats-package.relationships+xml"/>
  <Override PartName="/ppt/slides/_rels/slide25.xml.rels" ContentType="application/vnd.openxmlformats-package.relationships+xml"/>
  <Override PartName="/ppt/slides/_rels/slide21.xml.rels" ContentType="application/vnd.openxmlformats-package.relationships+xml"/>
  <Override PartName="/ppt/slides/_rels/slide18.xml.rels" ContentType="application/vnd.openxmlformats-package.relationships+xml"/>
  <Override PartName="/ppt/slides/_rels/slide46.xml.rels" ContentType="application/vnd.openxmlformats-package.relationships+xml"/>
  <Override PartName="/ppt/slides/_rels/slide2.xml.rels" ContentType="application/vnd.openxmlformats-package.relationships+xml"/>
  <Override PartName="/ppt/slides/_rels/slide40.xml.rels" ContentType="application/vnd.openxmlformats-package.relationships+xml"/>
  <Override PartName="/ppt/slides/_rels/slide34.xml.rels" ContentType="application/vnd.openxmlformats-package.relationships+xml"/>
  <Override PartName="/ppt/slides/_rels/slide39.xml.rels" ContentType="application/vnd.openxmlformats-package.relationships+xml"/>
  <Override PartName="/ppt/slides/_rels/slide8.xml.rels" ContentType="application/vnd.openxmlformats-package.relationships+xml"/>
  <Override PartName="/ppt/slides/_rels/slide48.xml.rels" ContentType="application/vnd.openxmlformats-package.relationships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5.xml.rels" ContentType="application/vnd.openxmlformats-package.relationships+xml"/>
  <Override PartName="/ppt/slides/_rels/slide42.xml.rels" ContentType="application/vnd.openxmlformats-package.relationships+xml"/>
  <Override PartName="/ppt/slides/_rels/slide36.xml.rels" ContentType="application/vnd.openxmlformats-package.relationships+xml"/>
  <Override PartName="/ppt/slides/_rels/slide6.xml.rels" ContentType="application/vnd.openxmlformats-package.relationships+xml"/>
  <Override PartName="/ppt/slides/_rels/slide37.xml.rels" ContentType="application/vnd.openxmlformats-package.relationships+xml"/>
  <Override PartName="/ppt/slides/_rels/slide43.xml.rels" ContentType="application/vnd.openxmlformats-package.relationships+xml"/>
  <Override PartName="/ppt/slides/_rels/slide22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9.xml.rels" ContentType="application/vnd.openxmlformats-package.relationships+xml"/>
  <Override PartName="/ppt/slides/_rels/slide47.xml.rels" ContentType="application/vnd.openxmlformats-package.relationships+xml"/>
  <Override PartName="/ppt/slides/_rels/slide3.xml.rels" ContentType="application/vnd.openxmlformats-package.relationships+xml"/>
  <Override PartName="/ppt/slides/_rels/slide45.xml.rels" ContentType="application/vnd.openxmlformats-package.relationships+xml"/>
  <Override PartName="/ppt/slides/_rels/slide4.xml.rels" ContentType="application/vnd.openxmlformats-package.relationships+xml"/>
  <Override PartName="/ppt/slides/_rels/slide41.xml.rels" ContentType="application/vnd.openxmlformats-package.relationships+xml"/>
  <Override PartName="/ppt/slides/_rels/slide35.xml.rels" ContentType="application/vnd.openxmlformats-package.relationships+xml"/>
  <Override PartName="/ppt/slides/_rels/slide1.xml.rels" ContentType="application/vnd.openxmlformats-package.relationships+xml"/>
  <Override PartName="/ppt/slides/_rels/slide20.xml.rels" ContentType="application/vnd.openxmlformats-package.relationships+xml"/>
  <Override PartName="/ppt/slides/_rels/slide12.xml.rels" ContentType="application/vnd.openxmlformats-package.relationships+xml"/>
  <Override PartName="/ppt/slides/_rels/slide44.xml.rels" ContentType="application/vnd.openxmlformats-package.relationships+xml"/>
  <Override PartName="/ppt/slides/_rels/slide38.xml.rels" ContentType="application/vnd.openxmlformats-package.relationships+xml"/>
  <Override PartName="/ppt/slides/_rels/slide7.xml.rels" ContentType="application/vnd.openxmlformats-package.relationships+xml"/>
  <Override PartName="/ppt/slides/_rels/slide23.xml.rels" ContentType="application/vnd.openxmlformats-package.relationships+xml"/>
  <Override PartName="/ppt/slides/_rels/slide24.xml.rels" ContentType="application/vnd.openxmlformats-package.relationships+xml"/>
  <Override PartName="/ppt/slides/_rels/slide30.xml.rels" ContentType="application/vnd.openxmlformats-package.relationships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3.xml" ContentType="application/vnd.openxmlformats-officedocument.presentationml.slide+xml"/>
  <Override PartName="/ppt/slides/slide16.xml" ContentType="application/vnd.openxmlformats-officedocument.presentationml.slide+xml"/>
  <Override PartName="/ppt/slides/slide1.xml" ContentType="application/vnd.openxmlformats-officedocument.presentationml.slide+xml"/>
  <Override PartName="/ppt/slides/slide14.xml" ContentType="application/vnd.openxmlformats-officedocument.presentationml.slide+xml"/>
  <Override PartName="/ppt/slides/slide39.xml" ContentType="application/vnd.openxmlformats-officedocument.presentationml.slide+xml"/>
  <Override PartName="/ppt/slides/slide22.xml" ContentType="application/vnd.openxmlformats-officedocument.presentationml.slide+xml"/>
  <Override PartName="/ppt/slides/slide47.xml" ContentType="application/vnd.openxmlformats-officedocument.presentationml.slide+xml"/>
  <Override PartName="/ppt/slides/slide21.xml" ContentType="application/vnd.openxmlformats-officedocument.presentationml.slide+xml"/>
  <Override PartName="/ppt/slides/slide46.xml" ContentType="application/vnd.openxmlformats-officedocument.presentationml.slide+xml"/>
  <Override PartName="/ppt/slides/slide43.xml" ContentType="application/vnd.openxmlformats-officedocument.presentationml.slide+xml"/>
  <Override PartName="/ppt/slides/slide12.xml" ContentType="application/vnd.openxmlformats-officedocument.presentationml.slide+xml"/>
  <Override PartName="/ppt/slides/slide37.xml" ContentType="application/vnd.openxmlformats-officedocument.presentationml.slide+xml"/>
  <Override PartName="/ppt/slides/slide44.xml" ContentType="application/vnd.openxmlformats-officedocument.presentationml.slide+xml"/>
  <Override PartName="/ppt/slides/slide42.xml" ContentType="application/vnd.openxmlformats-officedocument.presentationml.slide+xml"/>
  <Override PartName="/ppt/slides/slide41.xml" ContentType="application/vnd.openxmlformats-officedocument.presentationml.slide+xml"/>
  <Override PartName="/ppt/slides/slide40.xml" ContentType="application/vnd.openxmlformats-officedocument.presentationml.slide+xml"/>
  <Override PartName="/ppt/slides/slide20.xml" ContentType="application/vnd.openxmlformats-officedocument.presentationml.slide+xml"/>
  <Override PartName="/ppt/slides/slide45.xml" ContentType="application/vnd.openxmlformats-officedocument.presentationml.slide+xml"/>
  <Override PartName="/ppt/slides/slide13.xml" ContentType="application/vnd.openxmlformats-officedocument.presentationml.slide+xml"/>
  <Override PartName="/ppt/slides/slide38.xml" ContentType="application/vnd.openxmlformats-officedocument.presentationml.slide+xml"/>
  <Override PartName="/ppt/slides/slide48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10.xml" ContentType="application/vnd.openxmlformats-officedocument.presentationml.slide+xml"/>
  <Override PartName="/ppt/slides/slide35.xml" ContentType="application/vnd.openxmlformats-officedocument.presentationml.slide+xml"/>
  <Override PartName="/ppt/slides/slide11.xml" ContentType="application/vnd.openxmlformats-officedocument.presentationml.slide+xml"/>
  <Override PartName="/ppt/slides/slide36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theme/theme2.xml" ContentType="application/vnd.openxmlformats-officedocument.theme+xml"/>
  <Override PartName="/ppt/theme/theme1.xml" ContentType="application/vnd.openxmlformats-officedocument.theme+xml"/>
  <Override PartName="/ppt/theme/theme4.xml" ContentType="application/vnd.openxmlformats-officedocument.theme+xml"/>
  <Override PartName="/ppt/theme/theme3.xml" ContentType="application/vnd.openxmlformats-officedocument.theme+xml"/>
  <Override PartName="/ppt/media/image36.jpeg" ContentType="image/jpeg"/>
  <Override PartName="/ppt/media/image29.png" ContentType="image/png"/>
  <Override PartName="/ppt/media/image35.jpeg" ContentType="image/jpeg"/>
  <Override PartName="/ppt/media/image19.png" ContentType="image/png"/>
  <Override PartName="/ppt/media/image34.jpeg" ContentType="image/jpeg"/>
  <Override PartName="/ppt/media/image5.png" ContentType="image/png"/>
  <Override PartName="/ppt/media/image42.jpeg" ContentType="image/jpeg"/>
  <Override PartName="/ppt/media/image4.png" ContentType="image/png"/>
  <Override PartName="/ppt/media/image3.png" ContentType="image/png"/>
  <Override PartName="/ppt/media/image16.png" ContentType="image/png"/>
  <Override PartName="/ppt/media/image10.png" ContentType="image/png"/>
  <Override PartName="/ppt/media/image11.png" ContentType="image/png"/>
  <Override PartName="/ppt/media/image13.png" ContentType="image/png"/>
  <Override PartName="/ppt/media/image38.png" ContentType="image/png"/>
  <Override PartName="/ppt/media/image12.png" ContentType="image/png"/>
  <Override PartName="/ppt/media/image15.png" ContentType="image/png"/>
  <Override PartName="/ppt/media/image1.jpeg" ContentType="image/jpeg"/>
  <Override PartName="/ppt/media/image43.png" ContentType="image/png"/>
  <Override PartName="/ppt/media/image40.png" ContentType="image/png"/>
  <Override PartName="/ppt/media/image17.png" ContentType="image/png"/>
  <Override PartName="/ppt/media/image18.png" ContentType="image/png"/>
  <Override PartName="/ppt/media/image20.png" ContentType="image/png"/>
  <Override PartName="/ppt/media/image21.png" ContentType="image/png"/>
  <Override PartName="/ppt/media/image22.png" ContentType="image/png"/>
  <Override PartName="/ppt/media/image23.png" ContentType="image/png"/>
  <Override PartName="/ppt/media/image24.png" ContentType="image/png"/>
  <Override PartName="/ppt/media/image25.png" ContentType="image/png"/>
  <Override PartName="/ppt/media/image26.png" ContentType="image/png"/>
  <Override PartName="/ppt/media/image27.png" ContentType="image/png"/>
  <Override PartName="/ppt/media/image28.png" ContentType="image/png"/>
  <Override PartName="/ppt/media/image30.png" ContentType="image/png"/>
  <Override PartName="/ppt/media/image31.png" ContentType="image/png"/>
  <Override PartName="/ppt/media/image32.png" ContentType="image/png"/>
  <Override PartName="/ppt/media/image33.png" ContentType="image/png"/>
  <Override PartName="/ppt/media/image14.png" ContentType="image/png"/>
  <Override PartName="/ppt/media/image39.png" ContentType="image/png"/>
  <Override PartName="/ppt/media/image37.jpeg" ContentType="image/jpeg"/>
  <Override PartName="/ppt/media/image44.jpeg" ContentType="image/jpeg"/>
  <Override PartName="/ppt/media/image45.jpeg" ContentType="image/jpeg"/>
  <Override PartName="/ppt/media/image41.jpeg" ContentType="image/jpeg"/>
  <Override PartName="/ppt/media/image9.png" ContentType="image/png"/>
  <Override PartName="/ppt/media/image7.png" ContentType="image/png"/>
  <Override PartName="/ppt/media/image2.png" ContentType="image/png"/>
  <Override PartName="/ppt/media/image8.png" ContentType="image/png"/>
  <Override PartName="/ppt/media/image6.png" ContentType="image/png"/>
  <Override PartName="/ppt/presentation.xml" ContentType="application/vnd.openxmlformats-officedocument.presentationml.presentation.main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4.xml.rels" ContentType="application/vnd.openxmlformats-package.relationships+xml"/>
  <Override PartName="/ppt/slideMasters/slideMaster4.xml" ContentType="application/vnd.openxmlformats-officedocument.presentationml.slideMaster+xml"/>
  <Override PartName="/ppt/slideMasters/slideMaster3.xml" ContentType="application/vnd.openxmlformats-officedocument.presentationml.slideMaster+xml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</p:sldIdLst>
  <p:sldSz cx="10080625" cy="7559675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 type="body"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 type="body"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0" name="PlaceHolder 5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 type="body"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5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6" name="PlaceHolder 6"/>
          <p:cNvSpPr>
            <a:spLocks noGrp="1"/>
          </p:cNvSpPr>
          <p:nvPr>
            <p:ph type="body"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7" name="PlaceHolder 7"/>
          <p:cNvSpPr>
            <a:spLocks noGrp="1"/>
          </p:cNvSpPr>
          <p:nvPr>
            <p:ph type="body"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86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91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92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95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96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00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07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08" name="PlaceHolder 5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11" name="PlaceHolder 3"/>
          <p:cNvSpPr>
            <a:spLocks noGrp="1"/>
          </p:cNvSpPr>
          <p:nvPr>
            <p:ph type="body"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12" name="PlaceHolder 4"/>
          <p:cNvSpPr>
            <a:spLocks noGrp="1"/>
          </p:cNvSpPr>
          <p:nvPr>
            <p:ph type="body"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13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14" name="PlaceHolder 6"/>
          <p:cNvSpPr>
            <a:spLocks noGrp="1"/>
          </p:cNvSpPr>
          <p:nvPr>
            <p:ph type="body"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15" name="PlaceHolder 7"/>
          <p:cNvSpPr>
            <a:spLocks noGrp="1"/>
          </p:cNvSpPr>
          <p:nvPr>
            <p:ph type="body"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22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27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3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32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33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3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36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37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3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40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41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4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44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48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49" name="PlaceHolder 5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5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52" name="PlaceHolder 3"/>
          <p:cNvSpPr>
            <a:spLocks noGrp="1"/>
          </p:cNvSpPr>
          <p:nvPr>
            <p:ph type="body"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53" name="PlaceHolder 4"/>
          <p:cNvSpPr>
            <a:spLocks noGrp="1"/>
          </p:cNvSpPr>
          <p:nvPr>
            <p:ph type="body"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54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55" name="PlaceHolder 6"/>
          <p:cNvSpPr>
            <a:spLocks noGrp="1"/>
          </p:cNvSpPr>
          <p:nvPr>
            <p:ph type="body"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56" name="PlaceHolder 7"/>
          <p:cNvSpPr>
            <a:spLocks noGrp="1"/>
          </p:cNvSpPr>
          <p:nvPr>
            <p:ph type="body"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4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504000" y="1768680"/>
            <a:ext cx="9070920" cy="438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" name="PlaceHolder 2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IN" sz="4400" spc="-1" strike="noStrike">
                <a:latin typeface="Arial"/>
              </a:rPr>
              <a:t>Click to </a:t>
            </a:r>
            <a:r>
              <a:rPr b="0" lang="en-IN" sz="4400" spc="-1" strike="noStrike">
                <a:latin typeface="Arial"/>
              </a:rPr>
              <a:t>edit the </a:t>
            </a:r>
            <a:r>
              <a:rPr b="0" lang="en-IN" sz="4400" spc="-1" strike="noStrike">
                <a:latin typeface="Arial"/>
              </a:rPr>
              <a:t>title text </a:t>
            </a:r>
            <a:r>
              <a:rPr b="0" lang="en-IN" sz="4400" spc="-1" strike="noStrike">
                <a:latin typeface="Arial"/>
              </a:rPr>
              <a:t>format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Arial"/>
              </a:rPr>
              <a:t>Click to edit the outline text format</a:t>
            </a:r>
            <a:endParaRPr b="0" lang="en-IN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800" spc="-1" strike="noStrike">
                <a:latin typeface="Arial"/>
              </a:rPr>
              <a:t>Second Outline Level</a:t>
            </a:r>
            <a:endParaRPr b="0" lang="en-IN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latin typeface="Arial"/>
              </a:rPr>
              <a:t>Third Outline Level</a:t>
            </a:r>
            <a:endParaRPr b="0" lang="en-IN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latin typeface="Arial"/>
              </a:rPr>
              <a:t>Fourth Outline Level</a:t>
            </a:r>
            <a:endParaRPr b="0" lang="en-IN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Fifth Outline Level</a:t>
            </a:r>
            <a:endParaRPr b="0" lang="en-IN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Sixth Outline Level</a:t>
            </a:r>
            <a:endParaRPr b="0" lang="en-IN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Seventh Outline Level</a:t>
            </a:r>
            <a:endParaRPr b="0" lang="en-IN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CustomShape 1"/>
          <p:cNvSpPr/>
          <p:nvPr/>
        </p:nvSpPr>
        <p:spPr>
          <a:xfrm>
            <a:off x="360" y="0"/>
            <a:ext cx="74160" cy="7558200"/>
          </a:xfrm>
          <a:custGeom>
            <a:avLst/>
            <a:gdLst/>
            <a:ahLst/>
            <a:rect l="l" t="t" r="r" b="b"/>
            <a:pathLst>
              <a:path w="91440" h="6858000">
                <a:moveTo>
                  <a:pt x="91440" y="0"/>
                </a:moveTo>
                <a:lnTo>
                  <a:pt x="0" y="0"/>
                </a:lnTo>
                <a:lnTo>
                  <a:pt x="0" y="6858000"/>
                </a:lnTo>
                <a:lnTo>
                  <a:pt x="91440" y="6858000"/>
                </a:lnTo>
                <a:lnTo>
                  <a:pt x="91440" y="0"/>
                </a:lnTo>
                <a:close/>
              </a:path>
            </a:pathLst>
          </a:custGeom>
          <a:solidFill>
            <a:srgbClr val="56bbe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" name="PlaceHolder 2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IN" sz="4400" spc="-1" strike="noStrike">
                <a:latin typeface="Arial"/>
              </a:rPr>
              <a:t>Clic</a:t>
            </a:r>
            <a:r>
              <a:rPr b="0" lang="en-IN" sz="4400" spc="-1" strike="noStrike">
                <a:latin typeface="Arial"/>
              </a:rPr>
              <a:t>k to </a:t>
            </a:r>
            <a:r>
              <a:rPr b="0" lang="en-IN" sz="4400" spc="-1" strike="noStrike">
                <a:latin typeface="Arial"/>
              </a:rPr>
              <a:t>edit </a:t>
            </a:r>
            <a:r>
              <a:rPr b="0" lang="en-IN" sz="4400" spc="-1" strike="noStrike">
                <a:latin typeface="Arial"/>
              </a:rPr>
              <a:t>the </a:t>
            </a:r>
            <a:r>
              <a:rPr b="0" lang="en-IN" sz="4400" spc="-1" strike="noStrike">
                <a:latin typeface="Arial"/>
              </a:rPr>
              <a:t>title </a:t>
            </a:r>
            <a:r>
              <a:rPr b="0" lang="en-IN" sz="4400" spc="-1" strike="noStrike">
                <a:latin typeface="Arial"/>
              </a:rPr>
              <a:t>text </a:t>
            </a:r>
            <a:r>
              <a:rPr b="0" lang="en-IN" sz="4400" spc="-1" strike="noStrike">
                <a:latin typeface="Arial"/>
              </a:rPr>
              <a:t>form</a:t>
            </a:r>
            <a:r>
              <a:rPr b="0" lang="en-IN" sz="4400" spc="-1" strike="noStrike">
                <a:latin typeface="Arial"/>
              </a:rPr>
              <a:t>at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Arial"/>
              </a:rPr>
              <a:t>Click to edit the outline text format</a:t>
            </a:r>
            <a:endParaRPr b="0" lang="en-IN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800" spc="-1" strike="noStrike">
                <a:latin typeface="Arial"/>
              </a:rPr>
              <a:t>Second Outline Level</a:t>
            </a:r>
            <a:endParaRPr b="0" lang="en-IN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latin typeface="Arial"/>
              </a:rPr>
              <a:t>Third Outline Level</a:t>
            </a:r>
            <a:endParaRPr b="0" lang="en-IN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latin typeface="Arial"/>
              </a:rPr>
              <a:t>Fourth Outline Level</a:t>
            </a:r>
            <a:endParaRPr b="0" lang="en-IN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Fifth Outline Level</a:t>
            </a:r>
            <a:endParaRPr b="0" lang="en-IN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Sixth Outline Level</a:t>
            </a:r>
            <a:endParaRPr b="0" lang="en-IN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Seventh Outline Level</a:t>
            </a:r>
            <a:endParaRPr b="0" lang="en-IN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IN" sz="4400" spc="-1" strike="noStrike">
                <a:latin typeface="Arial"/>
              </a:rPr>
              <a:t>Cli</a:t>
            </a:r>
            <a:r>
              <a:rPr b="0" lang="en-IN" sz="4400" spc="-1" strike="noStrike">
                <a:latin typeface="Arial"/>
              </a:rPr>
              <a:t>ck </a:t>
            </a:r>
            <a:r>
              <a:rPr b="0" lang="en-IN" sz="4400" spc="-1" strike="noStrike">
                <a:latin typeface="Arial"/>
              </a:rPr>
              <a:t>to </a:t>
            </a:r>
            <a:r>
              <a:rPr b="0" lang="en-IN" sz="4400" spc="-1" strike="noStrike">
                <a:latin typeface="Arial"/>
              </a:rPr>
              <a:t>ed</a:t>
            </a:r>
            <a:r>
              <a:rPr b="0" lang="en-IN" sz="4400" spc="-1" strike="noStrike">
                <a:latin typeface="Arial"/>
              </a:rPr>
              <a:t>it </a:t>
            </a:r>
            <a:r>
              <a:rPr b="0" lang="en-IN" sz="4400" spc="-1" strike="noStrike">
                <a:latin typeface="Arial"/>
              </a:rPr>
              <a:t>th</a:t>
            </a:r>
            <a:r>
              <a:rPr b="0" lang="en-IN" sz="4400" spc="-1" strike="noStrike">
                <a:latin typeface="Arial"/>
              </a:rPr>
              <a:t>e </a:t>
            </a:r>
            <a:r>
              <a:rPr b="0" lang="en-IN" sz="4400" spc="-1" strike="noStrike">
                <a:latin typeface="Arial"/>
              </a:rPr>
              <a:t>titl</a:t>
            </a:r>
            <a:r>
              <a:rPr b="0" lang="en-IN" sz="4400" spc="-1" strike="noStrike">
                <a:latin typeface="Arial"/>
              </a:rPr>
              <a:t>e </a:t>
            </a:r>
            <a:r>
              <a:rPr b="0" lang="en-IN" sz="4400" spc="-1" strike="noStrike">
                <a:latin typeface="Arial"/>
              </a:rPr>
              <a:t>te</a:t>
            </a:r>
            <a:r>
              <a:rPr b="0" lang="en-IN" sz="4400" spc="-1" strike="noStrike">
                <a:latin typeface="Arial"/>
              </a:rPr>
              <a:t>xt </a:t>
            </a:r>
            <a:r>
              <a:rPr b="0" lang="en-IN" sz="4400" spc="-1" strike="noStrike">
                <a:latin typeface="Arial"/>
              </a:rPr>
              <a:t>for</a:t>
            </a:r>
            <a:r>
              <a:rPr b="0" lang="en-IN" sz="4400" spc="-1" strike="noStrike">
                <a:latin typeface="Arial"/>
              </a:rPr>
              <a:t>m</a:t>
            </a:r>
            <a:r>
              <a:rPr b="0" lang="en-IN" sz="4400" spc="-1" strike="noStrike">
                <a:latin typeface="Arial"/>
              </a:rPr>
              <a:t>at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Arial"/>
              </a:rPr>
              <a:t>Click to edit the outline text format</a:t>
            </a:r>
            <a:endParaRPr b="0" lang="en-IN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800" spc="-1" strike="noStrike">
                <a:latin typeface="Arial"/>
              </a:rPr>
              <a:t>Second Outline Level</a:t>
            </a:r>
            <a:endParaRPr b="0" lang="en-IN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latin typeface="Arial"/>
              </a:rPr>
              <a:t>Third Outline Level</a:t>
            </a:r>
            <a:endParaRPr b="0" lang="en-IN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latin typeface="Arial"/>
              </a:rPr>
              <a:t>Fourth Outline Level</a:t>
            </a:r>
            <a:endParaRPr b="0" lang="en-IN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Fifth Outline Level</a:t>
            </a:r>
            <a:endParaRPr b="0" lang="en-IN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Sixth Outline Level</a:t>
            </a:r>
            <a:endParaRPr b="0" lang="en-IN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Seventh Outline Level</a:t>
            </a:r>
            <a:endParaRPr b="0" lang="en-IN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CustomShape 1" hidden="1"/>
          <p:cNvSpPr/>
          <p:nvPr/>
        </p:nvSpPr>
        <p:spPr>
          <a:xfrm>
            <a:off x="360" y="0"/>
            <a:ext cx="74160" cy="7558200"/>
          </a:xfrm>
          <a:custGeom>
            <a:avLst/>
            <a:gdLst/>
            <a:ahLst/>
            <a:rect l="l" t="t" r="r" b="b"/>
            <a:pathLst>
              <a:path w="91440" h="6858000">
                <a:moveTo>
                  <a:pt x="91440" y="0"/>
                </a:moveTo>
                <a:lnTo>
                  <a:pt x="0" y="0"/>
                </a:lnTo>
                <a:lnTo>
                  <a:pt x="0" y="6858000"/>
                </a:lnTo>
                <a:lnTo>
                  <a:pt x="91440" y="6858000"/>
                </a:lnTo>
                <a:lnTo>
                  <a:pt x="91440" y="0"/>
                </a:lnTo>
                <a:close/>
              </a:path>
            </a:pathLst>
          </a:custGeom>
          <a:solidFill>
            <a:srgbClr val="56bbe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7" name="CustomShape 2"/>
          <p:cNvSpPr/>
          <p:nvPr/>
        </p:nvSpPr>
        <p:spPr>
          <a:xfrm>
            <a:off x="360" y="0"/>
            <a:ext cx="74160" cy="7558200"/>
          </a:xfrm>
          <a:custGeom>
            <a:avLst/>
            <a:gdLst/>
            <a:ahLst/>
            <a:rect l="l" t="t" r="r" b="b"/>
            <a:pathLst>
              <a:path w="91440" h="6858000">
                <a:moveTo>
                  <a:pt x="91440" y="0"/>
                </a:moveTo>
                <a:lnTo>
                  <a:pt x="0" y="0"/>
                </a:lnTo>
                <a:lnTo>
                  <a:pt x="0" y="6858000"/>
                </a:lnTo>
                <a:lnTo>
                  <a:pt x="91440" y="6858000"/>
                </a:lnTo>
                <a:lnTo>
                  <a:pt x="91440" y="0"/>
                </a:lnTo>
                <a:close/>
              </a:path>
            </a:pathLst>
          </a:custGeom>
          <a:solidFill>
            <a:srgbClr val="56bbe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8" name="CustomShape 3"/>
          <p:cNvSpPr/>
          <p:nvPr/>
        </p:nvSpPr>
        <p:spPr>
          <a:xfrm>
            <a:off x="396720" y="1958400"/>
            <a:ext cx="9062280" cy="3640680"/>
          </a:xfrm>
          <a:prstGeom prst="rect">
            <a:avLst/>
          </a:prstGeom>
          <a:blipFill rotWithShape="0">
            <a:blip r:embed="rId2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9" name="PlaceHolder 4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IN" sz="4400" spc="-1" strike="noStrike">
                <a:latin typeface="Arial"/>
              </a:rPr>
              <a:t>Cl</a:t>
            </a:r>
            <a:r>
              <a:rPr b="0" lang="en-IN" sz="4400" spc="-1" strike="noStrike">
                <a:latin typeface="Arial"/>
              </a:rPr>
              <a:t>ic</a:t>
            </a:r>
            <a:r>
              <a:rPr b="0" lang="en-IN" sz="4400" spc="-1" strike="noStrike">
                <a:latin typeface="Arial"/>
              </a:rPr>
              <a:t>k </a:t>
            </a:r>
            <a:r>
              <a:rPr b="0" lang="en-IN" sz="4400" spc="-1" strike="noStrike">
                <a:latin typeface="Arial"/>
              </a:rPr>
              <a:t>to </a:t>
            </a:r>
            <a:r>
              <a:rPr b="0" lang="en-IN" sz="4400" spc="-1" strike="noStrike">
                <a:latin typeface="Arial"/>
              </a:rPr>
              <a:t>e</a:t>
            </a:r>
            <a:r>
              <a:rPr b="0" lang="en-IN" sz="4400" spc="-1" strike="noStrike">
                <a:latin typeface="Arial"/>
              </a:rPr>
              <a:t>dit </a:t>
            </a:r>
            <a:r>
              <a:rPr b="0" lang="en-IN" sz="4400" spc="-1" strike="noStrike">
                <a:latin typeface="Arial"/>
              </a:rPr>
              <a:t>th</a:t>
            </a:r>
            <a:r>
              <a:rPr b="0" lang="en-IN" sz="4400" spc="-1" strike="noStrike">
                <a:latin typeface="Arial"/>
              </a:rPr>
              <a:t>e </a:t>
            </a:r>
            <a:r>
              <a:rPr b="0" lang="en-IN" sz="4400" spc="-1" strike="noStrike">
                <a:latin typeface="Arial"/>
              </a:rPr>
              <a:t>titl</a:t>
            </a:r>
            <a:r>
              <a:rPr b="0" lang="en-IN" sz="4400" spc="-1" strike="noStrike">
                <a:latin typeface="Arial"/>
              </a:rPr>
              <a:t>e </a:t>
            </a:r>
            <a:r>
              <a:rPr b="0" lang="en-IN" sz="4400" spc="-1" strike="noStrike">
                <a:latin typeface="Arial"/>
              </a:rPr>
              <a:t>te</a:t>
            </a:r>
            <a:r>
              <a:rPr b="0" lang="en-IN" sz="4400" spc="-1" strike="noStrike">
                <a:latin typeface="Arial"/>
              </a:rPr>
              <a:t>xt </a:t>
            </a:r>
            <a:r>
              <a:rPr b="0" lang="en-IN" sz="4400" spc="-1" strike="noStrike">
                <a:latin typeface="Arial"/>
              </a:rPr>
              <a:t>fo</a:t>
            </a:r>
            <a:r>
              <a:rPr b="0" lang="en-IN" sz="4400" spc="-1" strike="noStrike">
                <a:latin typeface="Arial"/>
              </a:rPr>
              <a:t>r</a:t>
            </a:r>
            <a:r>
              <a:rPr b="0" lang="en-IN" sz="4400" spc="-1" strike="noStrike">
                <a:latin typeface="Arial"/>
              </a:rPr>
              <a:t>m</a:t>
            </a:r>
            <a:r>
              <a:rPr b="0" lang="en-IN" sz="4400" spc="-1" strike="noStrike">
                <a:latin typeface="Arial"/>
              </a:rPr>
              <a:t>at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120" name="PlaceHolder 5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Arial"/>
              </a:rPr>
              <a:t>Click to edit the outline text format</a:t>
            </a:r>
            <a:endParaRPr b="0" lang="en-IN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800" spc="-1" strike="noStrike">
                <a:latin typeface="Arial"/>
              </a:rPr>
              <a:t>Second Outline Level</a:t>
            </a:r>
            <a:endParaRPr b="0" lang="en-IN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latin typeface="Arial"/>
              </a:rPr>
              <a:t>Third Outline Level</a:t>
            </a:r>
            <a:endParaRPr b="0" lang="en-IN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latin typeface="Arial"/>
              </a:rPr>
              <a:t>Fourth Outline Level</a:t>
            </a:r>
            <a:endParaRPr b="0" lang="en-IN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Fifth Outline Level</a:t>
            </a:r>
            <a:endParaRPr b="0" lang="en-IN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Sixth Outline Level</a:t>
            </a:r>
            <a:endParaRPr b="0" lang="en-IN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Seventh Outline Level</a:t>
            </a:r>
            <a:endParaRPr b="0" lang="en-IN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hyperlink" Target="mailto:rgupta.mtech@gmail.com" TargetMode="External"/><Relationship Id="rId2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1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1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1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1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34.jpeg"/><Relationship Id="rId2" Type="http://schemas.openxmlformats.org/officeDocument/2006/relationships/image" Target="../media/image35.jpeg"/><Relationship Id="rId3" Type="http://schemas.openxmlformats.org/officeDocument/2006/relationships/slideLayout" Target="../slideLayouts/slideLayout25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36.jpeg"/><Relationship Id="rId2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37.jpeg"/><Relationship Id="rId2" Type="http://schemas.openxmlformats.org/officeDocument/2006/relationships/slideLayout" Target="../slideLayouts/slideLayout13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image" Target="../media/image39.png"/><Relationship Id="rId3" Type="http://schemas.openxmlformats.org/officeDocument/2006/relationships/image" Target="../media/image40.png"/><Relationship Id="rId4" Type="http://schemas.openxmlformats.org/officeDocument/2006/relationships/slideLayout" Target="../slideLayouts/slideLayout25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image" Target="../media/image41.jpeg"/><Relationship Id="rId2" Type="http://schemas.openxmlformats.org/officeDocument/2006/relationships/image" Target="../media/image42.jpeg"/><Relationship Id="rId3" Type="http://schemas.openxmlformats.org/officeDocument/2006/relationships/slideLayout" Target="../slideLayouts/slideLayout13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slideLayout" Target="../slideLayouts/slideLayout13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hyperlink" Target="https://jenkins.io/doc/book/pipeline/jenkinsfile/" TargetMode="External"/><Relationship Id="rId2" Type="http://schemas.openxmlformats.org/officeDocument/2006/relationships/slideLayout" Target="../slideLayouts/slideLayout25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image" Target="../media/image44.jpeg"/><Relationship Id="rId2" Type="http://schemas.openxmlformats.org/officeDocument/2006/relationships/image" Target="../media/image45.jpeg"/><Relationship Id="rId3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CustomShape 1"/>
          <p:cNvSpPr/>
          <p:nvPr/>
        </p:nvSpPr>
        <p:spPr>
          <a:xfrm>
            <a:off x="288000" y="1798200"/>
            <a:ext cx="9070920" cy="2917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IN" sz="5870" spc="-1" strike="noStrike">
                <a:solidFill>
                  <a:srgbClr val="000000"/>
                </a:solidFill>
                <a:latin typeface="Arial"/>
                <a:ea typeface="DejaVu Sans"/>
              </a:rPr>
              <a:t>Introduction to CI/CD</a:t>
            </a:r>
            <a:br/>
            <a:r>
              <a:rPr b="0" lang="en-IN" sz="5870" spc="-1" strike="noStrike">
                <a:solidFill>
                  <a:srgbClr val="000000"/>
                </a:solidFill>
                <a:latin typeface="Arial"/>
                <a:ea typeface="DejaVu Sans"/>
              </a:rPr>
              <a:t>with Jenkins</a:t>
            </a:r>
            <a:br/>
            <a:br/>
            <a:r>
              <a:rPr b="0" lang="en-IN" sz="2200" spc="-1" strike="noStrike">
                <a:solidFill>
                  <a:srgbClr val="000000"/>
                </a:solidFill>
                <a:latin typeface="Arial"/>
                <a:ea typeface="DejaVu Sans"/>
              </a:rPr>
              <a:t>Rajeev gupta</a:t>
            </a:r>
            <a:br/>
            <a:r>
              <a:rPr b="0" lang="en-IN" sz="2200" spc="-1" strike="noStrike" u="sng">
                <a:solidFill>
                  <a:srgbClr val="0000ff"/>
                </a:solidFill>
                <a:uFillTx/>
                <a:latin typeface="Arial"/>
                <a:ea typeface="DejaVu Sans"/>
                <a:hlinkClick r:id="rId1"/>
              </a:rPr>
              <a:t>rgupta.mtech@gmail.com</a:t>
            </a:r>
            <a:br/>
            <a:r>
              <a:rPr b="0" lang="en-IN" sz="2200" spc="-1" strike="noStrike">
                <a:solidFill>
                  <a:srgbClr val="0000ff"/>
                </a:solidFill>
                <a:latin typeface="Arial"/>
                <a:ea typeface="DejaVu Sans"/>
              </a:rPr>
              <a:t>Java Trainer &amp; Consultant</a:t>
            </a:r>
            <a:endParaRPr b="0" lang="en-IN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CustomShape 1"/>
          <p:cNvSpPr/>
          <p:nvPr/>
        </p:nvSpPr>
        <p:spPr>
          <a:xfrm>
            <a:off x="504000" y="301320"/>
            <a:ext cx="9070920" cy="1261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3" name="CustomShape 2"/>
          <p:cNvSpPr/>
          <p:nvPr/>
        </p:nvSpPr>
        <p:spPr>
          <a:xfrm>
            <a:off x="504000" y="1768680"/>
            <a:ext cx="9070920" cy="438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84" name="" descr=""/>
          <p:cNvPicPr/>
          <p:nvPr/>
        </p:nvPicPr>
        <p:blipFill>
          <a:blip r:embed="rId1"/>
          <a:stretch/>
        </p:blipFill>
        <p:spPr>
          <a:xfrm>
            <a:off x="30240" y="947160"/>
            <a:ext cx="10078920" cy="5666040"/>
          </a:xfrm>
          <a:prstGeom prst="rect">
            <a:avLst/>
          </a:prstGeom>
          <a:ln>
            <a:noFill/>
          </a:ln>
        </p:spPr>
      </p:pic>
      <p:pic>
        <p:nvPicPr>
          <p:cNvPr id="185" name="" descr=""/>
          <p:cNvPicPr/>
          <p:nvPr/>
        </p:nvPicPr>
        <p:blipFill>
          <a:blip r:embed="rId2"/>
          <a:stretch/>
        </p:blipFill>
        <p:spPr>
          <a:xfrm>
            <a:off x="30240" y="947160"/>
            <a:ext cx="10078920" cy="56660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CustomShape 1"/>
          <p:cNvSpPr/>
          <p:nvPr/>
        </p:nvSpPr>
        <p:spPr>
          <a:xfrm>
            <a:off x="504000" y="301320"/>
            <a:ext cx="9070920" cy="1261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7" name="CustomShape 2"/>
          <p:cNvSpPr/>
          <p:nvPr/>
        </p:nvSpPr>
        <p:spPr>
          <a:xfrm>
            <a:off x="504000" y="1768680"/>
            <a:ext cx="9070920" cy="438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88" name="" descr=""/>
          <p:cNvPicPr/>
          <p:nvPr/>
        </p:nvPicPr>
        <p:blipFill>
          <a:blip r:embed="rId1"/>
          <a:stretch/>
        </p:blipFill>
        <p:spPr>
          <a:xfrm>
            <a:off x="30240" y="947160"/>
            <a:ext cx="10078920" cy="56660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CustomShape 1"/>
          <p:cNvSpPr/>
          <p:nvPr/>
        </p:nvSpPr>
        <p:spPr>
          <a:xfrm>
            <a:off x="504000" y="301320"/>
            <a:ext cx="9070920" cy="1261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0" name="CustomShape 2"/>
          <p:cNvSpPr/>
          <p:nvPr/>
        </p:nvSpPr>
        <p:spPr>
          <a:xfrm>
            <a:off x="504000" y="1768680"/>
            <a:ext cx="9070920" cy="438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91" name="" descr=""/>
          <p:cNvPicPr/>
          <p:nvPr/>
        </p:nvPicPr>
        <p:blipFill>
          <a:blip r:embed="rId1"/>
          <a:stretch/>
        </p:blipFill>
        <p:spPr>
          <a:xfrm>
            <a:off x="30240" y="947160"/>
            <a:ext cx="10078920" cy="56660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CustomShape 1"/>
          <p:cNvSpPr/>
          <p:nvPr/>
        </p:nvSpPr>
        <p:spPr>
          <a:xfrm>
            <a:off x="504000" y="301320"/>
            <a:ext cx="9070920" cy="1261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3" name="CustomShape 2"/>
          <p:cNvSpPr/>
          <p:nvPr/>
        </p:nvSpPr>
        <p:spPr>
          <a:xfrm>
            <a:off x="504000" y="1768680"/>
            <a:ext cx="9070920" cy="438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94" name="" descr=""/>
          <p:cNvPicPr/>
          <p:nvPr/>
        </p:nvPicPr>
        <p:blipFill>
          <a:blip r:embed="rId1"/>
          <a:stretch/>
        </p:blipFill>
        <p:spPr>
          <a:xfrm>
            <a:off x="30240" y="947160"/>
            <a:ext cx="10078920" cy="56660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CustomShape 1"/>
          <p:cNvSpPr/>
          <p:nvPr/>
        </p:nvSpPr>
        <p:spPr>
          <a:xfrm>
            <a:off x="504000" y="301320"/>
            <a:ext cx="9070920" cy="1261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6" name="CustomShape 2"/>
          <p:cNvSpPr/>
          <p:nvPr/>
        </p:nvSpPr>
        <p:spPr>
          <a:xfrm>
            <a:off x="504000" y="1768680"/>
            <a:ext cx="9070920" cy="438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97" name="" descr=""/>
          <p:cNvPicPr/>
          <p:nvPr/>
        </p:nvPicPr>
        <p:blipFill>
          <a:blip r:embed="rId1"/>
          <a:stretch/>
        </p:blipFill>
        <p:spPr>
          <a:xfrm>
            <a:off x="30240" y="947160"/>
            <a:ext cx="10078920" cy="56660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CustomShape 1"/>
          <p:cNvSpPr/>
          <p:nvPr/>
        </p:nvSpPr>
        <p:spPr>
          <a:xfrm>
            <a:off x="504000" y="301320"/>
            <a:ext cx="9070920" cy="1261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9" name="CustomShape 2"/>
          <p:cNvSpPr/>
          <p:nvPr/>
        </p:nvSpPr>
        <p:spPr>
          <a:xfrm>
            <a:off x="504000" y="1768680"/>
            <a:ext cx="9070920" cy="438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00" name="" descr=""/>
          <p:cNvPicPr/>
          <p:nvPr/>
        </p:nvPicPr>
        <p:blipFill>
          <a:blip r:embed="rId1"/>
          <a:stretch/>
        </p:blipFill>
        <p:spPr>
          <a:xfrm>
            <a:off x="30240" y="947160"/>
            <a:ext cx="10078920" cy="56660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CustomShape 1"/>
          <p:cNvSpPr/>
          <p:nvPr/>
        </p:nvSpPr>
        <p:spPr>
          <a:xfrm>
            <a:off x="504000" y="301320"/>
            <a:ext cx="9070920" cy="1261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2" name="CustomShape 2"/>
          <p:cNvSpPr/>
          <p:nvPr/>
        </p:nvSpPr>
        <p:spPr>
          <a:xfrm>
            <a:off x="504000" y="1768680"/>
            <a:ext cx="9070920" cy="438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03" name="" descr=""/>
          <p:cNvPicPr/>
          <p:nvPr/>
        </p:nvPicPr>
        <p:blipFill>
          <a:blip r:embed="rId1"/>
          <a:stretch/>
        </p:blipFill>
        <p:spPr>
          <a:xfrm>
            <a:off x="1170000" y="1747080"/>
            <a:ext cx="7799760" cy="40662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CustomShape 1"/>
          <p:cNvSpPr/>
          <p:nvPr/>
        </p:nvSpPr>
        <p:spPr>
          <a:xfrm>
            <a:off x="504000" y="301320"/>
            <a:ext cx="9070920" cy="1261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5" name="CustomShape 2"/>
          <p:cNvSpPr/>
          <p:nvPr/>
        </p:nvSpPr>
        <p:spPr>
          <a:xfrm>
            <a:off x="504000" y="1768680"/>
            <a:ext cx="9070920" cy="438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06" name="" descr=""/>
          <p:cNvPicPr/>
          <p:nvPr/>
        </p:nvPicPr>
        <p:blipFill>
          <a:blip r:embed="rId1"/>
          <a:stretch/>
        </p:blipFill>
        <p:spPr>
          <a:xfrm>
            <a:off x="479160" y="1451880"/>
            <a:ext cx="9181080" cy="46566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CustomShape 1"/>
          <p:cNvSpPr/>
          <p:nvPr/>
        </p:nvSpPr>
        <p:spPr>
          <a:xfrm>
            <a:off x="504000" y="301320"/>
            <a:ext cx="9070920" cy="1261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8" name="CustomShape 2"/>
          <p:cNvSpPr/>
          <p:nvPr/>
        </p:nvSpPr>
        <p:spPr>
          <a:xfrm>
            <a:off x="504000" y="1768680"/>
            <a:ext cx="9070920" cy="438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09" name="" descr=""/>
          <p:cNvPicPr/>
          <p:nvPr/>
        </p:nvPicPr>
        <p:blipFill>
          <a:blip r:embed="rId1"/>
          <a:stretch/>
        </p:blipFill>
        <p:spPr>
          <a:xfrm>
            <a:off x="1193760" y="1356840"/>
            <a:ext cx="7752240" cy="48470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CustomShape 1"/>
          <p:cNvSpPr/>
          <p:nvPr/>
        </p:nvSpPr>
        <p:spPr>
          <a:xfrm>
            <a:off x="504000" y="301320"/>
            <a:ext cx="9070920" cy="1261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1" name="CustomShape 2"/>
          <p:cNvSpPr/>
          <p:nvPr/>
        </p:nvSpPr>
        <p:spPr>
          <a:xfrm>
            <a:off x="504000" y="1768680"/>
            <a:ext cx="9070920" cy="438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12" name="" descr=""/>
          <p:cNvPicPr/>
          <p:nvPr/>
        </p:nvPicPr>
        <p:blipFill>
          <a:blip r:embed="rId1"/>
          <a:stretch/>
        </p:blipFill>
        <p:spPr>
          <a:xfrm>
            <a:off x="1008000" y="1389960"/>
            <a:ext cx="8123760" cy="47804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CustomShape 1"/>
          <p:cNvSpPr/>
          <p:nvPr/>
        </p:nvSpPr>
        <p:spPr>
          <a:xfrm>
            <a:off x="504000" y="301320"/>
            <a:ext cx="9070920" cy="1261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9" name="CustomShape 2"/>
          <p:cNvSpPr/>
          <p:nvPr/>
        </p:nvSpPr>
        <p:spPr>
          <a:xfrm>
            <a:off x="504000" y="1768680"/>
            <a:ext cx="9070920" cy="438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60" name="" descr=""/>
          <p:cNvPicPr/>
          <p:nvPr/>
        </p:nvPicPr>
        <p:blipFill>
          <a:blip r:embed="rId1"/>
          <a:stretch/>
        </p:blipFill>
        <p:spPr>
          <a:xfrm>
            <a:off x="30240" y="947160"/>
            <a:ext cx="10078920" cy="56660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CustomShape 1"/>
          <p:cNvSpPr/>
          <p:nvPr/>
        </p:nvSpPr>
        <p:spPr>
          <a:xfrm>
            <a:off x="504000" y="301320"/>
            <a:ext cx="9070920" cy="1261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4" name="CustomShape 2"/>
          <p:cNvSpPr/>
          <p:nvPr/>
        </p:nvSpPr>
        <p:spPr>
          <a:xfrm>
            <a:off x="504000" y="1768680"/>
            <a:ext cx="9070920" cy="438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15" name="" descr=""/>
          <p:cNvPicPr/>
          <p:nvPr/>
        </p:nvPicPr>
        <p:blipFill>
          <a:blip r:embed="rId1"/>
          <a:stretch/>
        </p:blipFill>
        <p:spPr>
          <a:xfrm>
            <a:off x="1379520" y="1328040"/>
            <a:ext cx="7380720" cy="4904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CustomShape 1"/>
          <p:cNvSpPr/>
          <p:nvPr/>
        </p:nvSpPr>
        <p:spPr>
          <a:xfrm>
            <a:off x="504000" y="301320"/>
            <a:ext cx="9070920" cy="1261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7" name="CustomShape 2"/>
          <p:cNvSpPr/>
          <p:nvPr/>
        </p:nvSpPr>
        <p:spPr>
          <a:xfrm>
            <a:off x="504000" y="1768680"/>
            <a:ext cx="9070920" cy="438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18" name="" descr=""/>
          <p:cNvPicPr/>
          <p:nvPr/>
        </p:nvPicPr>
        <p:blipFill>
          <a:blip r:embed="rId1"/>
          <a:stretch/>
        </p:blipFill>
        <p:spPr>
          <a:xfrm>
            <a:off x="30240" y="1097280"/>
            <a:ext cx="10078920" cy="53658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CustomShape 1"/>
          <p:cNvSpPr/>
          <p:nvPr/>
        </p:nvSpPr>
        <p:spPr>
          <a:xfrm>
            <a:off x="504000" y="301320"/>
            <a:ext cx="9070920" cy="1261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0" name="CustomShape 2"/>
          <p:cNvSpPr/>
          <p:nvPr/>
        </p:nvSpPr>
        <p:spPr>
          <a:xfrm>
            <a:off x="504000" y="1768680"/>
            <a:ext cx="9070920" cy="438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21" name="" descr=""/>
          <p:cNvPicPr/>
          <p:nvPr/>
        </p:nvPicPr>
        <p:blipFill>
          <a:blip r:embed="rId1"/>
          <a:stretch/>
        </p:blipFill>
        <p:spPr>
          <a:xfrm>
            <a:off x="369720" y="1556640"/>
            <a:ext cx="9399960" cy="44470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CustomShape 1"/>
          <p:cNvSpPr/>
          <p:nvPr/>
        </p:nvSpPr>
        <p:spPr>
          <a:xfrm>
            <a:off x="504000" y="301320"/>
            <a:ext cx="9070920" cy="1261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3" name="CustomShape 2"/>
          <p:cNvSpPr/>
          <p:nvPr/>
        </p:nvSpPr>
        <p:spPr>
          <a:xfrm>
            <a:off x="504000" y="1768680"/>
            <a:ext cx="9070920" cy="438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24" name="" descr=""/>
          <p:cNvPicPr/>
          <p:nvPr/>
        </p:nvPicPr>
        <p:blipFill>
          <a:blip r:embed="rId1"/>
          <a:stretch/>
        </p:blipFill>
        <p:spPr>
          <a:xfrm>
            <a:off x="664920" y="1628280"/>
            <a:ext cx="8809560" cy="43041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CustomShape 1"/>
          <p:cNvSpPr/>
          <p:nvPr/>
        </p:nvSpPr>
        <p:spPr>
          <a:xfrm>
            <a:off x="504000" y="301320"/>
            <a:ext cx="9070920" cy="1261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6" name="CustomShape 2"/>
          <p:cNvSpPr/>
          <p:nvPr/>
        </p:nvSpPr>
        <p:spPr>
          <a:xfrm>
            <a:off x="504000" y="1768680"/>
            <a:ext cx="9070920" cy="438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27" name="" descr=""/>
          <p:cNvPicPr/>
          <p:nvPr/>
        </p:nvPicPr>
        <p:blipFill>
          <a:blip r:embed="rId1"/>
          <a:stretch/>
        </p:blipFill>
        <p:spPr>
          <a:xfrm>
            <a:off x="403200" y="2075760"/>
            <a:ext cx="9333360" cy="34088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CustomShape 1"/>
          <p:cNvSpPr/>
          <p:nvPr/>
        </p:nvSpPr>
        <p:spPr>
          <a:xfrm>
            <a:off x="504000" y="301320"/>
            <a:ext cx="9070920" cy="1261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9" name="CustomShape 2"/>
          <p:cNvSpPr/>
          <p:nvPr/>
        </p:nvSpPr>
        <p:spPr>
          <a:xfrm>
            <a:off x="504000" y="1768680"/>
            <a:ext cx="9070920" cy="438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30" name="" descr=""/>
          <p:cNvPicPr/>
          <p:nvPr/>
        </p:nvPicPr>
        <p:blipFill>
          <a:blip r:embed="rId1"/>
          <a:stretch/>
        </p:blipFill>
        <p:spPr>
          <a:xfrm>
            <a:off x="1722240" y="2009160"/>
            <a:ext cx="6694920" cy="35424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CustomShape 1"/>
          <p:cNvSpPr/>
          <p:nvPr/>
        </p:nvSpPr>
        <p:spPr>
          <a:xfrm>
            <a:off x="504000" y="301320"/>
            <a:ext cx="9070920" cy="1261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2" name="CustomShape 2"/>
          <p:cNvSpPr/>
          <p:nvPr/>
        </p:nvSpPr>
        <p:spPr>
          <a:xfrm>
            <a:off x="504000" y="1768680"/>
            <a:ext cx="9070920" cy="438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33" name="" descr=""/>
          <p:cNvPicPr/>
          <p:nvPr/>
        </p:nvPicPr>
        <p:blipFill>
          <a:blip r:embed="rId1"/>
          <a:stretch/>
        </p:blipFill>
        <p:spPr>
          <a:xfrm>
            <a:off x="731520" y="1440000"/>
            <a:ext cx="8123760" cy="42469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CustomShape 1"/>
          <p:cNvSpPr/>
          <p:nvPr/>
        </p:nvSpPr>
        <p:spPr>
          <a:xfrm>
            <a:off x="504000" y="301320"/>
            <a:ext cx="9070920" cy="1261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5" name="CustomShape 2"/>
          <p:cNvSpPr/>
          <p:nvPr/>
        </p:nvSpPr>
        <p:spPr>
          <a:xfrm>
            <a:off x="504000" y="1768680"/>
            <a:ext cx="9070920" cy="438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36" name="" descr=""/>
          <p:cNvPicPr/>
          <p:nvPr/>
        </p:nvPicPr>
        <p:blipFill>
          <a:blip r:embed="rId1"/>
          <a:stretch/>
        </p:blipFill>
        <p:spPr>
          <a:xfrm>
            <a:off x="426960" y="1385280"/>
            <a:ext cx="9285840" cy="47901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CustomShape 1"/>
          <p:cNvSpPr/>
          <p:nvPr/>
        </p:nvSpPr>
        <p:spPr>
          <a:xfrm>
            <a:off x="504000" y="301320"/>
            <a:ext cx="9070920" cy="1261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8" name="CustomShape 2"/>
          <p:cNvSpPr/>
          <p:nvPr/>
        </p:nvSpPr>
        <p:spPr>
          <a:xfrm>
            <a:off x="504000" y="1768680"/>
            <a:ext cx="9070920" cy="438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39" name="" descr=""/>
          <p:cNvPicPr/>
          <p:nvPr/>
        </p:nvPicPr>
        <p:blipFill>
          <a:blip r:embed="rId1"/>
          <a:stretch/>
        </p:blipFill>
        <p:spPr>
          <a:xfrm>
            <a:off x="155880" y="1197720"/>
            <a:ext cx="9419040" cy="45615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CustomShape 1"/>
          <p:cNvSpPr/>
          <p:nvPr/>
        </p:nvSpPr>
        <p:spPr>
          <a:xfrm>
            <a:off x="504000" y="301320"/>
            <a:ext cx="9070920" cy="1261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1" name="CustomShape 2"/>
          <p:cNvSpPr/>
          <p:nvPr/>
        </p:nvSpPr>
        <p:spPr>
          <a:xfrm>
            <a:off x="504000" y="1768680"/>
            <a:ext cx="9070920" cy="438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42" name="" descr=""/>
          <p:cNvPicPr/>
          <p:nvPr/>
        </p:nvPicPr>
        <p:blipFill>
          <a:blip r:embed="rId1"/>
          <a:stretch/>
        </p:blipFill>
        <p:spPr>
          <a:xfrm>
            <a:off x="648000" y="1390320"/>
            <a:ext cx="8895240" cy="40089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CustomShape 1"/>
          <p:cNvSpPr/>
          <p:nvPr/>
        </p:nvSpPr>
        <p:spPr>
          <a:xfrm>
            <a:off x="504000" y="301320"/>
            <a:ext cx="9070920" cy="1261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2" name="CustomShape 2"/>
          <p:cNvSpPr/>
          <p:nvPr/>
        </p:nvSpPr>
        <p:spPr>
          <a:xfrm>
            <a:off x="504000" y="1768680"/>
            <a:ext cx="9070920" cy="438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63" name="" descr=""/>
          <p:cNvPicPr/>
          <p:nvPr/>
        </p:nvPicPr>
        <p:blipFill>
          <a:blip r:embed="rId1"/>
          <a:stretch/>
        </p:blipFill>
        <p:spPr>
          <a:xfrm>
            <a:off x="504000" y="936000"/>
            <a:ext cx="9041040" cy="56660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CustomShape 1"/>
          <p:cNvSpPr/>
          <p:nvPr/>
        </p:nvSpPr>
        <p:spPr>
          <a:xfrm>
            <a:off x="504000" y="301320"/>
            <a:ext cx="9070920" cy="1261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4" name="CustomShape 2"/>
          <p:cNvSpPr/>
          <p:nvPr/>
        </p:nvSpPr>
        <p:spPr>
          <a:xfrm>
            <a:off x="504000" y="1769040"/>
            <a:ext cx="9070920" cy="438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45" name="" descr=""/>
          <p:cNvPicPr/>
          <p:nvPr/>
        </p:nvPicPr>
        <p:blipFill>
          <a:blip r:embed="rId1"/>
          <a:stretch/>
        </p:blipFill>
        <p:spPr>
          <a:xfrm>
            <a:off x="576000" y="1001880"/>
            <a:ext cx="9047520" cy="46854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CustomShape 1"/>
          <p:cNvSpPr/>
          <p:nvPr/>
        </p:nvSpPr>
        <p:spPr>
          <a:xfrm>
            <a:off x="504000" y="301320"/>
            <a:ext cx="9070920" cy="1261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7" name="CustomShape 2"/>
          <p:cNvSpPr/>
          <p:nvPr/>
        </p:nvSpPr>
        <p:spPr>
          <a:xfrm>
            <a:off x="504000" y="1768680"/>
            <a:ext cx="9070920" cy="438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48" name="" descr=""/>
          <p:cNvPicPr/>
          <p:nvPr/>
        </p:nvPicPr>
        <p:blipFill>
          <a:blip r:embed="rId1"/>
          <a:stretch/>
        </p:blipFill>
        <p:spPr>
          <a:xfrm>
            <a:off x="360000" y="1168200"/>
            <a:ext cx="9390600" cy="44470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CustomShape 1"/>
          <p:cNvSpPr/>
          <p:nvPr/>
        </p:nvSpPr>
        <p:spPr>
          <a:xfrm>
            <a:off x="504000" y="301320"/>
            <a:ext cx="9070920" cy="1261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0" name="CustomShape 2"/>
          <p:cNvSpPr/>
          <p:nvPr/>
        </p:nvSpPr>
        <p:spPr>
          <a:xfrm>
            <a:off x="504000" y="1768680"/>
            <a:ext cx="9070920" cy="438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51" name="" descr=""/>
          <p:cNvPicPr/>
          <p:nvPr/>
        </p:nvPicPr>
        <p:blipFill>
          <a:blip r:embed="rId1"/>
          <a:stretch/>
        </p:blipFill>
        <p:spPr>
          <a:xfrm>
            <a:off x="491400" y="1182960"/>
            <a:ext cx="8723880" cy="45043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CustomShape 1"/>
          <p:cNvSpPr/>
          <p:nvPr/>
        </p:nvSpPr>
        <p:spPr>
          <a:xfrm>
            <a:off x="1258560" y="5283360"/>
            <a:ext cx="7544520" cy="48960"/>
          </a:xfrm>
          <a:custGeom>
            <a:avLst/>
            <a:gdLst/>
            <a:ahLst/>
            <a:rect l="l" t="t" r="r" b="b"/>
            <a:pathLst>
              <a:path w="9126220" h="45720">
                <a:moveTo>
                  <a:pt x="9125712" y="0"/>
                </a:moveTo>
                <a:lnTo>
                  <a:pt x="0" y="0"/>
                </a:lnTo>
                <a:lnTo>
                  <a:pt x="0" y="45720"/>
                </a:lnTo>
                <a:lnTo>
                  <a:pt x="9125712" y="45720"/>
                </a:lnTo>
                <a:lnTo>
                  <a:pt x="9125712" y="0"/>
                </a:lnTo>
                <a:close/>
              </a:path>
            </a:pathLst>
          </a:custGeom>
          <a:solidFill>
            <a:srgbClr val="56bbe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3" name="CustomShape 2"/>
          <p:cNvSpPr/>
          <p:nvPr/>
        </p:nvSpPr>
        <p:spPr>
          <a:xfrm>
            <a:off x="1324440" y="3808440"/>
            <a:ext cx="4322880" cy="222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>
            <a:no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0" lang="en-IN" sz="4400" spc="-517" strike="noStrike">
                <a:solidFill>
                  <a:srgbClr val="56bbe4"/>
                </a:solidFill>
                <a:latin typeface="Arial"/>
                <a:ea typeface="DejaVu Sans"/>
              </a:rPr>
              <a:t>Jenkins</a:t>
            </a:r>
            <a:r>
              <a:rPr b="0" lang="en-IN" sz="4400" spc="-531" strike="noStrike">
                <a:solidFill>
                  <a:srgbClr val="56bbe4"/>
                </a:solidFill>
                <a:latin typeface="Arial"/>
                <a:ea typeface="DejaVu Sans"/>
              </a:rPr>
              <a:t> </a:t>
            </a:r>
            <a:r>
              <a:rPr b="0" lang="en-IN" sz="4400" spc="-341" strike="noStrike">
                <a:solidFill>
                  <a:srgbClr val="56bbe4"/>
                </a:solidFill>
                <a:latin typeface="Arial"/>
                <a:ea typeface="DejaVu Sans"/>
              </a:rPr>
              <a:t>Pipeline</a:t>
            </a:r>
            <a:endParaRPr b="0" lang="en-IN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CustomShape 1"/>
          <p:cNvSpPr/>
          <p:nvPr/>
        </p:nvSpPr>
        <p:spPr>
          <a:xfrm>
            <a:off x="1324440" y="446400"/>
            <a:ext cx="2310120" cy="127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3320" bIns="0">
            <a:noAutofit/>
          </a:bodyPr>
          <a:p>
            <a:pPr marL="12600">
              <a:lnSpc>
                <a:spcPct val="100000"/>
              </a:lnSpc>
              <a:spcBef>
                <a:spcPts val="105"/>
              </a:spcBef>
            </a:pPr>
            <a:r>
              <a:rPr b="0" lang="en-IN" sz="3200" spc="-140" strike="noStrike">
                <a:solidFill>
                  <a:srgbClr val="56bbe4"/>
                </a:solidFill>
                <a:latin typeface="Arial"/>
                <a:ea typeface="DejaVu Sans"/>
              </a:rPr>
              <a:t>What </a:t>
            </a:r>
            <a:r>
              <a:rPr b="0" lang="en-IN" sz="3200" spc="-185" strike="noStrike">
                <a:solidFill>
                  <a:srgbClr val="56bbe4"/>
                </a:solidFill>
                <a:latin typeface="Arial"/>
                <a:ea typeface="DejaVu Sans"/>
              </a:rPr>
              <a:t>is</a:t>
            </a:r>
            <a:r>
              <a:rPr b="0" lang="en-IN" sz="3200" spc="-355" strike="noStrike">
                <a:solidFill>
                  <a:srgbClr val="56bbe4"/>
                </a:solidFill>
                <a:latin typeface="Arial"/>
                <a:ea typeface="DejaVu Sans"/>
              </a:rPr>
              <a:t> </a:t>
            </a:r>
            <a:r>
              <a:rPr b="0" lang="en-IN" sz="3200" spc="-182" strike="noStrike">
                <a:solidFill>
                  <a:srgbClr val="56bbe4"/>
                </a:solidFill>
                <a:latin typeface="Arial"/>
                <a:ea typeface="DejaVu Sans"/>
              </a:rPr>
              <a:t>Pipeline?</a:t>
            </a:r>
            <a:endParaRPr b="0" lang="en-IN" sz="3200" spc="-1" strike="noStrike">
              <a:latin typeface="Arial"/>
            </a:endParaRPr>
          </a:p>
        </p:txBody>
      </p:sp>
      <p:sp>
        <p:nvSpPr>
          <p:cNvPr id="255" name="CustomShape 2"/>
          <p:cNvSpPr/>
          <p:nvPr/>
        </p:nvSpPr>
        <p:spPr>
          <a:xfrm>
            <a:off x="1324440" y="1612800"/>
            <a:ext cx="7295040" cy="536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43920" bIns="0">
            <a:spAutoFit/>
          </a:bodyPr>
          <a:p>
            <a:pPr marL="286560" indent="-272880">
              <a:lnSpc>
                <a:spcPts val="1939"/>
              </a:lnSpc>
              <a:spcBef>
                <a:spcPts val="346"/>
              </a:spcBef>
              <a:buClr>
                <a:srgbClr val="000000"/>
              </a:buClr>
              <a:buFont typeface="Arial"/>
              <a:buChar char="▪"/>
              <a:tabLst>
                <a:tab algn="l" pos="286560"/>
                <a:tab algn="l" pos="286920"/>
              </a:tabLst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In </a:t>
            </a:r>
            <a:r>
              <a:rPr b="0" lang="en-IN" sz="1800" spc="-7" strike="noStrike">
                <a:solidFill>
                  <a:srgbClr val="000000"/>
                </a:solidFill>
                <a:latin typeface="Calibri"/>
                <a:ea typeface="DejaVu Sans"/>
              </a:rPr>
              <a:t>Jenkins, </a:t>
            </a: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a </a:t>
            </a:r>
            <a:r>
              <a:rPr b="0" lang="en-IN" sz="1800" spc="-7" strike="noStrike">
                <a:solidFill>
                  <a:srgbClr val="000000"/>
                </a:solidFill>
                <a:latin typeface="Calibri"/>
                <a:ea typeface="DejaVu Sans"/>
              </a:rPr>
              <a:t>pipeline is </a:t>
            </a: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a </a:t>
            </a:r>
            <a:r>
              <a:rPr b="0" lang="en-IN" sz="1800" spc="-12" strike="noStrike">
                <a:solidFill>
                  <a:srgbClr val="000000"/>
                </a:solidFill>
                <a:latin typeface="Calibri"/>
                <a:ea typeface="DejaVu Sans"/>
              </a:rPr>
              <a:t>group </a:t>
            </a:r>
            <a:r>
              <a:rPr b="0" lang="en-IN" sz="1800" spc="-7" strike="noStrike">
                <a:solidFill>
                  <a:srgbClr val="000000"/>
                </a:solidFill>
                <a:latin typeface="Calibri"/>
                <a:ea typeface="DejaVu Sans"/>
              </a:rPr>
              <a:t>of events or jobs which </a:t>
            </a:r>
            <a:r>
              <a:rPr b="0" lang="en-IN" sz="1800" spc="-12" strike="noStrike">
                <a:solidFill>
                  <a:srgbClr val="000000"/>
                </a:solidFill>
                <a:latin typeface="Calibri"/>
                <a:ea typeface="DejaVu Sans"/>
              </a:rPr>
              <a:t>are </a:t>
            </a:r>
            <a:r>
              <a:rPr b="0" lang="en-IN" sz="1800" spc="-15" strike="noStrike">
                <a:solidFill>
                  <a:srgbClr val="000000"/>
                </a:solidFill>
                <a:latin typeface="Calibri"/>
                <a:ea typeface="DejaVu Sans"/>
              </a:rPr>
              <a:t>interlinked </a:t>
            </a:r>
            <a:r>
              <a:rPr b="0" lang="en-IN" sz="1800" spc="-7" strike="noStrike">
                <a:solidFill>
                  <a:srgbClr val="000000"/>
                </a:solidFill>
                <a:latin typeface="Calibri"/>
                <a:ea typeface="DejaVu Sans"/>
              </a:rPr>
              <a:t>with one another in </a:t>
            </a: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a  </a:t>
            </a:r>
            <a:r>
              <a:rPr b="0" lang="en-IN" sz="1800" spc="-7" strike="noStrike">
                <a:solidFill>
                  <a:srgbClr val="000000"/>
                </a:solidFill>
                <a:latin typeface="Calibri"/>
                <a:ea typeface="DejaVu Sans"/>
              </a:rPr>
              <a:t>sequence.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56" name="CustomShape 3"/>
          <p:cNvSpPr/>
          <p:nvPr/>
        </p:nvSpPr>
        <p:spPr>
          <a:xfrm>
            <a:off x="2929320" y="2519640"/>
            <a:ext cx="4859640" cy="1679760"/>
          </a:xfrm>
          <a:prstGeom prst="rect">
            <a:avLst/>
          </a:pr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7" name="CustomShape 4"/>
          <p:cNvSpPr/>
          <p:nvPr/>
        </p:nvSpPr>
        <p:spPr>
          <a:xfrm>
            <a:off x="1387080" y="4443480"/>
            <a:ext cx="4920480" cy="2202120"/>
          </a:xfrm>
          <a:prstGeom prst="rect">
            <a:avLst/>
          </a:prstGeom>
          <a:blipFill rotWithShape="0">
            <a:blip r:embed="rId2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CustomShape 1"/>
          <p:cNvSpPr/>
          <p:nvPr/>
        </p:nvSpPr>
        <p:spPr>
          <a:xfrm>
            <a:off x="1324440" y="446400"/>
            <a:ext cx="5365080" cy="127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3320" bIns="0">
            <a:noAutofit/>
          </a:bodyPr>
          <a:p>
            <a:pPr marL="12600">
              <a:lnSpc>
                <a:spcPct val="100000"/>
              </a:lnSpc>
              <a:spcBef>
                <a:spcPts val="105"/>
              </a:spcBef>
            </a:pPr>
            <a:r>
              <a:rPr b="0" lang="en-IN" sz="3200" spc="-182" strike="noStrike">
                <a:solidFill>
                  <a:srgbClr val="56bbe4"/>
                </a:solidFill>
                <a:latin typeface="Arial"/>
                <a:ea typeface="DejaVu Sans"/>
              </a:rPr>
              <a:t>How </a:t>
            </a:r>
            <a:r>
              <a:rPr b="0" lang="en-IN" sz="3200" spc="1" strike="noStrike">
                <a:solidFill>
                  <a:srgbClr val="56bbe4"/>
                </a:solidFill>
                <a:latin typeface="Arial"/>
                <a:ea typeface="DejaVu Sans"/>
              </a:rPr>
              <a:t>to </a:t>
            </a:r>
            <a:r>
              <a:rPr b="0" lang="en-IN" sz="3200" spc="-126" strike="noStrike">
                <a:solidFill>
                  <a:srgbClr val="56bbe4"/>
                </a:solidFill>
                <a:latin typeface="Arial"/>
                <a:ea typeface="DejaVu Sans"/>
              </a:rPr>
              <a:t>setup </a:t>
            </a:r>
            <a:r>
              <a:rPr b="0" lang="en-IN" sz="3200" spc="-327" strike="noStrike">
                <a:solidFill>
                  <a:srgbClr val="56bbe4"/>
                </a:solidFill>
                <a:latin typeface="Arial"/>
                <a:ea typeface="DejaVu Sans"/>
              </a:rPr>
              <a:t>BUILD </a:t>
            </a:r>
            <a:r>
              <a:rPr b="0" lang="en-IN" sz="3200" spc="-386" strike="noStrike">
                <a:solidFill>
                  <a:srgbClr val="56bbe4"/>
                </a:solidFill>
                <a:latin typeface="Arial"/>
                <a:ea typeface="DejaVu Sans"/>
              </a:rPr>
              <a:t>PIPELINE </a:t>
            </a:r>
            <a:r>
              <a:rPr b="0" lang="en-IN" sz="3200" spc="-60" strike="noStrike">
                <a:solidFill>
                  <a:srgbClr val="56bbe4"/>
                </a:solidFill>
                <a:latin typeface="Arial"/>
                <a:ea typeface="DejaVu Sans"/>
              </a:rPr>
              <a:t>in</a:t>
            </a:r>
            <a:r>
              <a:rPr b="0" lang="en-IN" sz="3200" spc="-582" strike="noStrike">
                <a:solidFill>
                  <a:srgbClr val="56bbe4"/>
                </a:solidFill>
                <a:latin typeface="Arial"/>
                <a:ea typeface="DejaVu Sans"/>
              </a:rPr>
              <a:t> </a:t>
            </a:r>
            <a:r>
              <a:rPr b="0" lang="en-IN" sz="3200" spc="-231" strike="noStrike">
                <a:solidFill>
                  <a:srgbClr val="56bbe4"/>
                </a:solidFill>
                <a:latin typeface="Arial"/>
                <a:ea typeface="DejaVu Sans"/>
              </a:rPr>
              <a:t>Jenkins</a:t>
            </a:r>
            <a:endParaRPr b="0" lang="en-IN" sz="3200" spc="-1" strike="noStrike">
              <a:latin typeface="Arial"/>
            </a:endParaRPr>
          </a:p>
        </p:txBody>
      </p:sp>
      <p:sp>
        <p:nvSpPr>
          <p:cNvPr id="259" name="CustomShape 2"/>
          <p:cNvSpPr/>
          <p:nvPr/>
        </p:nvSpPr>
        <p:spPr>
          <a:xfrm>
            <a:off x="1324440" y="1576440"/>
            <a:ext cx="7366680" cy="3853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240" bIns="0">
            <a:spAutoFit/>
          </a:bodyPr>
          <a:p>
            <a:pPr marL="12600">
              <a:lnSpc>
                <a:spcPct val="150000"/>
              </a:lnSpc>
              <a:spcBef>
                <a:spcPts val="96"/>
              </a:spcBef>
            </a:pPr>
            <a:r>
              <a:rPr b="0" lang="en-IN" sz="2400" spc="-7" strike="noStrike">
                <a:solidFill>
                  <a:srgbClr val="000000"/>
                </a:solidFill>
                <a:latin typeface="Calibri"/>
                <a:ea typeface="DejaVu Sans"/>
              </a:rPr>
              <a:t>Step1: Chain </a:t>
            </a:r>
            <a:r>
              <a:rPr b="0" lang="en-IN" sz="2400" spc="-12" strike="noStrike">
                <a:solidFill>
                  <a:srgbClr val="000000"/>
                </a:solidFill>
                <a:latin typeface="Calibri"/>
                <a:ea typeface="DejaVu Sans"/>
              </a:rPr>
              <a:t>required jobs </a:t>
            </a:r>
            <a:r>
              <a:rPr b="0" lang="en-IN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in </a:t>
            </a:r>
            <a:r>
              <a:rPr b="0" lang="en-IN" sz="2400" spc="-7" strike="noStrike">
                <a:solidFill>
                  <a:srgbClr val="000000"/>
                </a:solidFill>
                <a:latin typeface="Calibri"/>
                <a:ea typeface="DejaVu Sans"/>
              </a:rPr>
              <a:t>sequence </a:t>
            </a:r>
            <a:r>
              <a:rPr b="0" lang="en-IN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Add </a:t>
            </a:r>
            <a:r>
              <a:rPr b="0" lang="en-IN" sz="2400" spc="-12" strike="noStrike">
                <a:solidFill>
                  <a:srgbClr val="000000"/>
                </a:solidFill>
                <a:latin typeface="Calibri"/>
                <a:ea typeface="DejaVu Sans"/>
              </a:rPr>
              <a:t>upstream/downstream jobs  </a:t>
            </a:r>
            <a:r>
              <a:rPr b="0" lang="en-IN" sz="2400" spc="-7" strike="noStrike">
                <a:solidFill>
                  <a:srgbClr val="000000"/>
                </a:solidFill>
                <a:latin typeface="Calibri"/>
                <a:ea typeface="DejaVu Sans"/>
              </a:rPr>
              <a:t>Step2: </a:t>
            </a:r>
            <a:r>
              <a:rPr b="0" lang="en-IN" sz="2400" spc="-12" strike="noStrike">
                <a:solidFill>
                  <a:srgbClr val="000000"/>
                </a:solidFill>
                <a:latin typeface="Calibri"/>
                <a:ea typeface="DejaVu Sans"/>
              </a:rPr>
              <a:t>Install </a:t>
            </a:r>
            <a:r>
              <a:rPr b="0" i="1" lang="en-IN" sz="2400" spc="-1" strike="noStrike">
                <a:solidFill>
                  <a:srgbClr val="ff0000"/>
                </a:solidFill>
                <a:latin typeface="Calibri"/>
                <a:ea typeface="DejaVu Sans"/>
              </a:rPr>
              <a:t>Build Pipeline</a:t>
            </a:r>
            <a:r>
              <a:rPr b="0" i="1" lang="en-IN" sz="2400" spc="-60" strike="noStrike">
                <a:solidFill>
                  <a:srgbClr val="ff0000"/>
                </a:solidFill>
                <a:latin typeface="Calibri"/>
                <a:ea typeface="DejaVu Sans"/>
              </a:rPr>
              <a:t> </a:t>
            </a:r>
            <a:r>
              <a:rPr b="0" i="1" lang="en-IN" sz="2400" spc="-1" strike="noStrike">
                <a:solidFill>
                  <a:srgbClr val="ff0000"/>
                </a:solidFill>
                <a:latin typeface="Calibri"/>
                <a:ea typeface="DejaVu Sans"/>
              </a:rPr>
              <a:t>Plugin</a:t>
            </a:r>
            <a:endParaRPr b="0" lang="en-IN" sz="2400" spc="-1" strike="noStrike">
              <a:latin typeface="Arial"/>
            </a:endParaRPr>
          </a:p>
          <a:p>
            <a:pPr marL="12600">
              <a:lnSpc>
                <a:spcPct val="100000"/>
              </a:lnSpc>
              <a:spcBef>
                <a:spcPts val="1446"/>
              </a:spcBef>
            </a:pPr>
            <a:r>
              <a:rPr b="0" lang="en-IN" sz="2400" spc="-7" strike="noStrike">
                <a:solidFill>
                  <a:srgbClr val="ff0000"/>
                </a:solidFill>
                <a:latin typeface="Calibri"/>
                <a:ea typeface="DejaVu Sans"/>
              </a:rPr>
              <a:t>Step3:</a:t>
            </a:r>
            <a:r>
              <a:rPr b="0" lang="en-IN" sz="2400" spc="-26" strike="noStrike">
                <a:solidFill>
                  <a:srgbClr val="ff0000"/>
                </a:solidFill>
                <a:latin typeface="Calibri"/>
                <a:ea typeface="DejaVu Sans"/>
              </a:rPr>
              <a:t> </a:t>
            </a:r>
            <a:r>
              <a:rPr b="0" lang="en-IN" sz="2400" spc="-1" strike="noStrike">
                <a:solidFill>
                  <a:srgbClr val="ff0000"/>
                </a:solidFill>
                <a:latin typeface="Calibri"/>
                <a:ea typeface="DejaVu Sans"/>
              </a:rPr>
              <a:t>Add</a:t>
            </a:r>
            <a:endParaRPr b="0" lang="en-IN" sz="2400" spc="-1" strike="noStrike">
              <a:latin typeface="Arial"/>
            </a:endParaRPr>
          </a:p>
          <a:p>
            <a:pPr marL="927000">
              <a:lnSpc>
                <a:spcPts val="4320"/>
              </a:lnSpc>
              <a:spcBef>
                <a:spcPts val="380"/>
              </a:spcBef>
            </a:pPr>
            <a:r>
              <a:rPr b="0" lang="en-IN" sz="2400" spc="-1" strike="noStrike">
                <a:solidFill>
                  <a:srgbClr val="ff0000"/>
                </a:solidFill>
                <a:latin typeface="Calibri"/>
                <a:ea typeface="DejaVu Sans"/>
              </a:rPr>
              <a:t>Build Pipeline </a:t>
            </a:r>
            <a:r>
              <a:rPr b="0" lang="en-IN" sz="2400" spc="-12" strike="noStrike">
                <a:solidFill>
                  <a:srgbClr val="ff0000"/>
                </a:solidFill>
                <a:latin typeface="Calibri"/>
                <a:ea typeface="DejaVu Sans"/>
              </a:rPr>
              <a:t>View  Configure </a:t>
            </a:r>
            <a:r>
              <a:rPr b="0" lang="en-IN" sz="2400" spc="-1" strike="noStrike">
                <a:solidFill>
                  <a:srgbClr val="ff0000"/>
                </a:solidFill>
                <a:latin typeface="Calibri"/>
                <a:ea typeface="DejaVu Sans"/>
              </a:rPr>
              <a:t>the </a:t>
            </a:r>
            <a:r>
              <a:rPr b="0" lang="en-IN" sz="2400" spc="-7" strike="noStrike">
                <a:solidFill>
                  <a:srgbClr val="ff0000"/>
                </a:solidFill>
                <a:latin typeface="Calibri"/>
                <a:ea typeface="DejaVu Sans"/>
              </a:rPr>
              <a:t>view</a:t>
            </a:r>
            <a:r>
              <a:rPr b="0" lang="en-IN" sz="2400" spc="-86" strike="noStrike">
                <a:solidFill>
                  <a:srgbClr val="ff0000"/>
                </a:solidFill>
                <a:latin typeface="Calibri"/>
                <a:ea typeface="DejaVu Sans"/>
              </a:rPr>
              <a:t> </a:t>
            </a:r>
            <a:r>
              <a:rPr b="0" lang="en-IN" sz="2400" spc="-12" strike="noStrike">
                <a:solidFill>
                  <a:srgbClr val="ff0000"/>
                </a:solidFill>
                <a:latin typeface="Calibri"/>
                <a:ea typeface="DejaVu Sans"/>
              </a:rPr>
              <a:t>Step</a:t>
            </a:r>
            <a:endParaRPr b="0" lang="en-IN" sz="2400" spc="-1" strike="noStrike">
              <a:latin typeface="Arial"/>
            </a:endParaRPr>
          </a:p>
          <a:p>
            <a:pPr marL="12600">
              <a:lnSpc>
                <a:spcPct val="100000"/>
              </a:lnSpc>
              <a:spcBef>
                <a:spcPts val="1060"/>
              </a:spcBef>
            </a:pPr>
            <a:r>
              <a:rPr b="0" lang="en-IN" sz="2400" spc="-7" strike="noStrike">
                <a:solidFill>
                  <a:srgbClr val="ff0000"/>
                </a:solidFill>
                <a:latin typeface="Calibri"/>
                <a:ea typeface="DejaVu Sans"/>
              </a:rPr>
              <a:t>Step4: </a:t>
            </a:r>
            <a:r>
              <a:rPr b="0" lang="en-IN" sz="2400" spc="-1" strike="noStrike">
                <a:solidFill>
                  <a:srgbClr val="ff0000"/>
                </a:solidFill>
                <a:latin typeface="Calibri"/>
                <a:ea typeface="DejaVu Sans"/>
              </a:rPr>
              <a:t>Run and</a:t>
            </a:r>
            <a:r>
              <a:rPr b="0" lang="en-IN" sz="2400" spc="-26" strike="noStrike">
                <a:solidFill>
                  <a:srgbClr val="ff0000"/>
                </a:solidFill>
                <a:latin typeface="Calibri"/>
                <a:ea typeface="DejaVu Sans"/>
              </a:rPr>
              <a:t> Validate</a:t>
            </a:r>
            <a:endParaRPr b="0" lang="en-IN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CustomShape 1"/>
          <p:cNvSpPr/>
          <p:nvPr/>
        </p:nvSpPr>
        <p:spPr>
          <a:xfrm>
            <a:off x="1258560" y="5283360"/>
            <a:ext cx="7544520" cy="48960"/>
          </a:xfrm>
          <a:custGeom>
            <a:avLst/>
            <a:gdLst/>
            <a:ahLst/>
            <a:rect l="l" t="t" r="r" b="b"/>
            <a:pathLst>
              <a:path w="9126220" h="45720">
                <a:moveTo>
                  <a:pt x="9125712" y="0"/>
                </a:moveTo>
                <a:lnTo>
                  <a:pt x="0" y="0"/>
                </a:lnTo>
                <a:lnTo>
                  <a:pt x="0" y="45720"/>
                </a:lnTo>
                <a:lnTo>
                  <a:pt x="9125712" y="45720"/>
                </a:lnTo>
                <a:lnTo>
                  <a:pt x="9125712" y="0"/>
                </a:lnTo>
                <a:close/>
              </a:path>
            </a:pathLst>
          </a:custGeom>
          <a:solidFill>
            <a:srgbClr val="56bbe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1" name="CustomShape 2"/>
          <p:cNvSpPr/>
          <p:nvPr/>
        </p:nvSpPr>
        <p:spPr>
          <a:xfrm>
            <a:off x="1522080" y="2249280"/>
            <a:ext cx="7035120" cy="2849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16280" bIns="0">
            <a:noAutofit/>
          </a:bodyPr>
          <a:p>
            <a:pPr marL="2259360" indent="-2240640">
              <a:lnSpc>
                <a:spcPts val="6480"/>
              </a:lnSpc>
              <a:spcBef>
                <a:spcPts val="916"/>
              </a:spcBef>
              <a:tabLst>
                <a:tab algn="l" pos="0"/>
              </a:tabLst>
            </a:pPr>
            <a:r>
              <a:rPr b="0" lang="en-IN" sz="4400" spc="-7" strike="noStrike">
                <a:solidFill>
                  <a:srgbClr val="1f9bcd"/>
                </a:solidFill>
                <a:latin typeface="Calibri"/>
                <a:ea typeface="DejaVu Sans"/>
              </a:rPr>
              <a:t>How </a:t>
            </a:r>
            <a:r>
              <a:rPr b="0" lang="en-IN" sz="4400" spc="-35" strike="noStrike">
                <a:solidFill>
                  <a:srgbClr val="1f9bcd"/>
                </a:solidFill>
                <a:latin typeface="Calibri"/>
                <a:ea typeface="DejaVu Sans"/>
              </a:rPr>
              <a:t>to </a:t>
            </a:r>
            <a:r>
              <a:rPr b="0" lang="en-IN" sz="4400" spc="-1" strike="noStrike">
                <a:solidFill>
                  <a:srgbClr val="1f9bcd"/>
                </a:solidFill>
                <a:latin typeface="Calibri"/>
                <a:ea typeface="DejaVu Sans"/>
              </a:rPr>
              <a:t>Build Pipelines</a:t>
            </a:r>
            <a:r>
              <a:rPr b="0" lang="en-IN" sz="4400" spc="-100" strike="noStrike">
                <a:solidFill>
                  <a:srgbClr val="1f9bcd"/>
                </a:solidFill>
                <a:latin typeface="Calibri"/>
                <a:ea typeface="DejaVu Sans"/>
              </a:rPr>
              <a:t> </a:t>
            </a:r>
            <a:r>
              <a:rPr b="0" lang="en-IN" sz="4400" spc="-1" strike="noStrike">
                <a:solidFill>
                  <a:srgbClr val="1f9bcd"/>
                </a:solidFill>
                <a:latin typeface="Calibri"/>
                <a:ea typeface="DejaVu Sans"/>
              </a:rPr>
              <a:t>with  </a:t>
            </a:r>
            <a:r>
              <a:rPr b="0" lang="en-IN" sz="4400" spc="-21" strike="noStrike">
                <a:solidFill>
                  <a:srgbClr val="ff0000"/>
                </a:solidFill>
                <a:latin typeface="Calibri"/>
                <a:ea typeface="DejaVu Sans"/>
              </a:rPr>
              <a:t>Groovy</a:t>
            </a:r>
            <a:r>
              <a:rPr b="0" lang="en-IN" sz="4400" spc="-7" strike="noStrike">
                <a:solidFill>
                  <a:srgbClr val="ff0000"/>
                </a:solidFill>
                <a:latin typeface="Calibri"/>
                <a:ea typeface="DejaVu Sans"/>
              </a:rPr>
              <a:t> </a:t>
            </a:r>
            <a:r>
              <a:rPr b="0" lang="en-IN" sz="4400" spc="-12" strike="noStrike">
                <a:solidFill>
                  <a:srgbClr val="1f9bcd"/>
                </a:solidFill>
                <a:latin typeface="Calibri"/>
                <a:ea typeface="DejaVu Sans"/>
              </a:rPr>
              <a:t>Script</a:t>
            </a:r>
            <a:endParaRPr b="0" lang="en-IN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CustomShape 1"/>
          <p:cNvSpPr/>
          <p:nvPr/>
        </p:nvSpPr>
        <p:spPr>
          <a:xfrm>
            <a:off x="1324440" y="446400"/>
            <a:ext cx="4795200" cy="127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3320" bIns="0">
            <a:noAutofit/>
          </a:bodyPr>
          <a:p>
            <a:pPr marL="12600">
              <a:lnSpc>
                <a:spcPct val="100000"/>
              </a:lnSpc>
              <a:spcBef>
                <a:spcPts val="105"/>
              </a:spcBef>
            </a:pPr>
            <a:r>
              <a:rPr b="0" lang="en-IN" sz="3200" spc="-350" strike="noStrike">
                <a:solidFill>
                  <a:srgbClr val="56bbe4"/>
                </a:solidFill>
                <a:latin typeface="Arial"/>
                <a:ea typeface="DejaVu Sans"/>
              </a:rPr>
              <a:t>A</a:t>
            </a:r>
            <a:r>
              <a:rPr b="0" lang="en-IN" sz="3200" spc="-321" strike="noStrike">
                <a:solidFill>
                  <a:srgbClr val="56bbe4"/>
                </a:solidFill>
                <a:latin typeface="Arial"/>
                <a:ea typeface="DejaVu Sans"/>
              </a:rPr>
              <a:t>g</a:t>
            </a:r>
            <a:r>
              <a:rPr b="0" lang="en-IN" sz="3200" spc="-225" strike="noStrike">
                <a:solidFill>
                  <a:srgbClr val="56bbe4"/>
                </a:solidFill>
                <a:latin typeface="Arial"/>
                <a:ea typeface="DejaVu Sans"/>
              </a:rPr>
              <a:t>e</a:t>
            </a:r>
            <a:r>
              <a:rPr b="0" lang="en-IN" sz="3200" spc="-157" strike="noStrike">
                <a:solidFill>
                  <a:srgbClr val="56bbe4"/>
                </a:solidFill>
                <a:latin typeface="Arial"/>
                <a:ea typeface="DejaVu Sans"/>
              </a:rPr>
              <a:t>n</a:t>
            </a:r>
            <a:r>
              <a:rPr b="0" lang="en-IN" sz="3200" spc="-145" strike="noStrike">
                <a:solidFill>
                  <a:srgbClr val="56bbe4"/>
                </a:solidFill>
                <a:latin typeface="Arial"/>
                <a:ea typeface="DejaVu Sans"/>
              </a:rPr>
              <a:t>d</a:t>
            </a:r>
            <a:r>
              <a:rPr b="0" lang="en-IN" sz="3200" spc="-276" strike="noStrike">
                <a:solidFill>
                  <a:srgbClr val="56bbe4"/>
                </a:solidFill>
                <a:latin typeface="Arial"/>
                <a:ea typeface="DejaVu Sans"/>
              </a:rPr>
              <a:t>a</a:t>
            </a:r>
            <a:endParaRPr b="0" lang="en-IN" sz="3200" spc="-1" strike="noStrike">
              <a:latin typeface="Arial"/>
            </a:endParaRPr>
          </a:p>
        </p:txBody>
      </p:sp>
      <p:sp>
        <p:nvSpPr>
          <p:cNvPr id="263" name="CustomShape 2"/>
          <p:cNvSpPr/>
          <p:nvPr/>
        </p:nvSpPr>
        <p:spPr>
          <a:xfrm>
            <a:off x="1324440" y="1382760"/>
            <a:ext cx="6945840" cy="3315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98000" bIns="0">
            <a:spAutoFit/>
          </a:bodyPr>
          <a:p>
            <a:pPr marL="295200" indent="-281880">
              <a:lnSpc>
                <a:spcPct val="100000"/>
              </a:lnSpc>
              <a:spcBef>
                <a:spcPts val="1559"/>
              </a:spcBef>
              <a:buClr>
                <a:srgbClr val="000000"/>
              </a:buClr>
              <a:buSzPct val="96000"/>
              <a:buFont typeface="Wingdings" charset="2"/>
              <a:buChar char=""/>
              <a:tabLst>
                <a:tab algn="l" pos="295920"/>
              </a:tabLst>
            </a:pPr>
            <a:r>
              <a:rPr b="0" lang="en-IN" sz="2800" spc="-7" strike="noStrike">
                <a:solidFill>
                  <a:srgbClr val="000000"/>
                </a:solidFill>
                <a:latin typeface="Calibri"/>
                <a:ea typeface="DejaVu Sans"/>
              </a:rPr>
              <a:t>CI &amp;</a:t>
            </a:r>
            <a:r>
              <a:rPr b="0" lang="en-IN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b="0" lang="en-IN" sz="2800" spc="-12" strike="noStrike">
                <a:solidFill>
                  <a:srgbClr val="000000"/>
                </a:solidFill>
                <a:latin typeface="Calibri"/>
                <a:ea typeface="DejaVu Sans"/>
              </a:rPr>
              <a:t>CD</a:t>
            </a:r>
            <a:endParaRPr b="0" lang="en-IN" sz="2800" spc="-1" strike="noStrike">
              <a:latin typeface="Arial"/>
            </a:endParaRPr>
          </a:p>
          <a:p>
            <a:pPr marL="295200" indent="-281880">
              <a:lnSpc>
                <a:spcPct val="100000"/>
              </a:lnSpc>
              <a:spcBef>
                <a:spcPts val="1466"/>
              </a:spcBef>
              <a:buClr>
                <a:srgbClr val="000000"/>
              </a:buClr>
              <a:buSzPct val="96000"/>
              <a:buFont typeface="Wingdings" charset="2"/>
              <a:buChar char=""/>
              <a:tabLst>
                <a:tab algn="l" pos="295920"/>
              </a:tabLst>
            </a:pPr>
            <a:r>
              <a:rPr b="0" lang="en-IN" sz="2800" spc="-12" strike="noStrike">
                <a:solidFill>
                  <a:srgbClr val="000000"/>
                </a:solidFill>
                <a:latin typeface="Calibri"/>
                <a:ea typeface="DejaVu Sans"/>
              </a:rPr>
              <a:t>What </a:t>
            </a:r>
            <a:r>
              <a:rPr b="0" lang="en-IN" sz="2800" spc="-7" strike="noStrike">
                <a:solidFill>
                  <a:srgbClr val="000000"/>
                </a:solidFill>
                <a:latin typeface="Calibri"/>
                <a:ea typeface="DejaVu Sans"/>
              </a:rPr>
              <a:t>is Jenkins</a:t>
            </a:r>
            <a:r>
              <a:rPr b="0" lang="en-IN" sz="2800" spc="21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b="0" lang="en-IN" sz="2800" spc="-12" strike="noStrike">
                <a:solidFill>
                  <a:srgbClr val="000000"/>
                </a:solidFill>
                <a:latin typeface="Calibri"/>
                <a:ea typeface="DejaVu Sans"/>
              </a:rPr>
              <a:t>Pipeline?</a:t>
            </a:r>
            <a:endParaRPr b="0" lang="en-IN" sz="2800" spc="-1" strike="noStrike">
              <a:latin typeface="Arial"/>
            </a:endParaRPr>
          </a:p>
          <a:p>
            <a:pPr marL="295200" indent="-281880">
              <a:lnSpc>
                <a:spcPct val="100000"/>
              </a:lnSpc>
              <a:spcBef>
                <a:spcPts val="1466"/>
              </a:spcBef>
              <a:buClr>
                <a:srgbClr val="000000"/>
              </a:buClr>
              <a:buSzPct val="96000"/>
              <a:buFont typeface="Wingdings" charset="2"/>
              <a:buChar char=""/>
              <a:tabLst>
                <a:tab algn="l" pos="295920"/>
              </a:tabLst>
            </a:pPr>
            <a:r>
              <a:rPr b="0" lang="en-IN" sz="2800" spc="-12" strike="noStrike">
                <a:solidFill>
                  <a:srgbClr val="000000"/>
                </a:solidFill>
                <a:latin typeface="Calibri"/>
                <a:ea typeface="DejaVu Sans"/>
              </a:rPr>
              <a:t>How </a:t>
            </a:r>
            <a:r>
              <a:rPr b="0" lang="en-IN" sz="2800" spc="-15" strike="noStrike">
                <a:solidFill>
                  <a:srgbClr val="000000"/>
                </a:solidFill>
                <a:latin typeface="Calibri"/>
                <a:ea typeface="DejaVu Sans"/>
              </a:rPr>
              <a:t>many </a:t>
            </a:r>
            <a:r>
              <a:rPr b="0" lang="en-IN" sz="2800" spc="-32" strike="noStrike">
                <a:solidFill>
                  <a:srgbClr val="000000"/>
                </a:solidFill>
                <a:latin typeface="Calibri"/>
                <a:ea typeface="DejaVu Sans"/>
              </a:rPr>
              <a:t>ways </a:t>
            </a:r>
            <a:r>
              <a:rPr b="0" lang="en-IN" sz="2800" spc="-15" strike="noStrike">
                <a:solidFill>
                  <a:srgbClr val="000000"/>
                </a:solidFill>
                <a:latin typeface="Calibri"/>
                <a:ea typeface="DejaVu Sans"/>
              </a:rPr>
              <a:t>we </a:t>
            </a:r>
            <a:r>
              <a:rPr b="0" lang="en-IN" sz="2800" spc="-12" strike="noStrike">
                <a:solidFill>
                  <a:srgbClr val="000000"/>
                </a:solidFill>
                <a:latin typeface="Calibri"/>
                <a:ea typeface="DejaVu Sans"/>
              </a:rPr>
              <a:t>can </a:t>
            </a:r>
            <a:r>
              <a:rPr b="0" lang="en-IN" sz="2800" spc="-21" strike="noStrike">
                <a:solidFill>
                  <a:srgbClr val="000000"/>
                </a:solidFill>
                <a:latin typeface="Calibri"/>
                <a:ea typeface="DejaVu Sans"/>
              </a:rPr>
              <a:t>create</a:t>
            </a:r>
            <a:r>
              <a:rPr b="0" lang="en-IN" sz="2800" spc="63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b="0" lang="en-IN" sz="2800" spc="-12" strike="noStrike">
                <a:solidFill>
                  <a:srgbClr val="000000"/>
                </a:solidFill>
                <a:latin typeface="Calibri"/>
                <a:ea typeface="DejaVu Sans"/>
              </a:rPr>
              <a:t>Pipeline?</a:t>
            </a:r>
            <a:endParaRPr b="0" lang="en-IN" sz="2800" spc="-1" strike="noStrike">
              <a:latin typeface="Arial"/>
            </a:endParaRPr>
          </a:p>
          <a:p>
            <a:pPr marL="295200" indent="-281880">
              <a:lnSpc>
                <a:spcPct val="100000"/>
              </a:lnSpc>
              <a:spcBef>
                <a:spcPts val="1466"/>
              </a:spcBef>
              <a:buClr>
                <a:srgbClr val="000000"/>
              </a:buClr>
              <a:buSzPct val="96000"/>
              <a:buFont typeface="Wingdings" charset="2"/>
              <a:buChar char=""/>
              <a:tabLst>
                <a:tab algn="l" pos="295920"/>
              </a:tabLst>
            </a:pPr>
            <a:r>
              <a:rPr b="0" lang="en-IN" sz="2800" spc="-21" strike="noStrike">
                <a:solidFill>
                  <a:srgbClr val="000000"/>
                </a:solidFill>
                <a:latin typeface="Calibri"/>
                <a:ea typeface="DejaVu Sans"/>
              </a:rPr>
              <a:t>Create </a:t>
            </a:r>
            <a:r>
              <a:rPr b="0" lang="en-IN" sz="2800" spc="-7" strike="noStrike">
                <a:solidFill>
                  <a:srgbClr val="000000"/>
                </a:solidFill>
                <a:latin typeface="Calibri"/>
                <a:ea typeface="DejaVu Sans"/>
              </a:rPr>
              <a:t>Jenkins </a:t>
            </a:r>
            <a:r>
              <a:rPr b="0" lang="en-IN" sz="2800" spc="-12" strike="noStrike">
                <a:solidFill>
                  <a:srgbClr val="000000"/>
                </a:solidFill>
                <a:latin typeface="Calibri"/>
                <a:ea typeface="DejaVu Sans"/>
              </a:rPr>
              <a:t>Pipeline using </a:t>
            </a:r>
            <a:r>
              <a:rPr b="0" lang="en-IN" sz="2800" spc="-15" strike="noStrike">
                <a:solidFill>
                  <a:srgbClr val="000000"/>
                </a:solidFill>
                <a:latin typeface="Calibri"/>
                <a:ea typeface="DejaVu Sans"/>
              </a:rPr>
              <a:t>Groovy </a:t>
            </a:r>
            <a:r>
              <a:rPr b="0" lang="en-IN" sz="2800" spc="-12" strike="noStrike">
                <a:solidFill>
                  <a:srgbClr val="000000"/>
                </a:solidFill>
                <a:latin typeface="Calibri"/>
                <a:ea typeface="DejaVu Sans"/>
              </a:rPr>
              <a:t>Script </a:t>
            </a:r>
            <a:r>
              <a:rPr b="0" lang="en-IN" sz="2800" spc="-7" strike="noStrike">
                <a:solidFill>
                  <a:srgbClr val="000000"/>
                </a:solidFill>
                <a:latin typeface="Calibri"/>
                <a:ea typeface="DejaVu Sans"/>
              </a:rPr>
              <a:t>/ Jenkins</a:t>
            </a:r>
            <a:r>
              <a:rPr b="0" lang="en-IN" sz="2800" spc="148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b="0" lang="en-IN" sz="2800" spc="-12" strike="noStrike">
                <a:solidFill>
                  <a:srgbClr val="000000"/>
                </a:solidFill>
                <a:latin typeface="Calibri"/>
                <a:ea typeface="DejaVu Sans"/>
              </a:rPr>
              <a:t>File</a:t>
            </a:r>
            <a:endParaRPr b="0" lang="en-IN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CustomShape 1"/>
          <p:cNvSpPr/>
          <p:nvPr/>
        </p:nvSpPr>
        <p:spPr>
          <a:xfrm>
            <a:off x="1276200" y="1325160"/>
            <a:ext cx="7912080" cy="48960"/>
          </a:xfrm>
          <a:custGeom>
            <a:avLst/>
            <a:gdLst/>
            <a:ahLst/>
            <a:rect l="l" t="t" r="r" b="b"/>
            <a:pathLst>
              <a:path w="9570720" h="45719">
                <a:moveTo>
                  <a:pt x="9570720" y="0"/>
                </a:moveTo>
                <a:lnTo>
                  <a:pt x="0" y="0"/>
                </a:lnTo>
                <a:lnTo>
                  <a:pt x="0" y="45720"/>
                </a:lnTo>
                <a:lnTo>
                  <a:pt x="9570720" y="45720"/>
                </a:lnTo>
                <a:lnTo>
                  <a:pt x="9570720" y="0"/>
                </a:lnTo>
                <a:close/>
              </a:path>
            </a:pathLst>
          </a:custGeom>
          <a:solidFill>
            <a:srgbClr val="56bbe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5" name="CustomShape 2"/>
          <p:cNvSpPr/>
          <p:nvPr/>
        </p:nvSpPr>
        <p:spPr>
          <a:xfrm>
            <a:off x="1324440" y="232920"/>
            <a:ext cx="4795200" cy="1490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>
            <a:no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0" lang="en-IN" sz="4400" spc="-500" strike="noStrike">
                <a:solidFill>
                  <a:srgbClr val="56bbe4"/>
                </a:solidFill>
                <a:latin typeface="Arial"/>
                <a:ea typeface="DejaVu Sans"/>
              </a:rPr>
              <a:t>CI </a:t>
            </a:r>
            <a:r>
              <a:rPr b="0" lang="en-IN" sz="4400" spc="4" strike="noStrike">
                <a:solidFill>
                  <a:srgbClr val="56bbe4"/>
                </a:solidFill>
                <a:latin typeface="Arial"/>
                <a:ea typeface="DejaVu Sans"/>
              </a:rPr>
              <a:t>&amp;</a:t>
            </a:r>
            <a:r>
              <a:rPr b="0" lang="en-IN" sz="4400" spc="-202" strike="noStrike">
                <a:solidFill>
                  <a:srgbClr val="56bbe4"/>
                </a:solidFill>
                <a:latin typeface="Arial"/>
                <a:ea typeface="DejaVu Sans"/>
              </a:rPr>
              <a:t> </a:t>
            </a:r>
            <a:r>
              <a:rPr b="0" lang="en-IN" sz="4400" spc="-681" strike="noStrike">
                <a:solidFill>
                  <a:srgbClr val="56bbe4"/>
                </a:solidFill>
                <a:latin typeface="Arial"/>
                <a:ea typeface="DejaVu Sans"/>
              </a:rPr>
              <a:t>CD</a:t>
            </a:r>
            <a:endParaRPr b="0" lang="en-IN" sz="4400" spc="-1" strike="noStrike">
              <a:latin typeface="Arial"/>
            </a:endParaRPr>
          </a:p>
        </p:txBody>
      </p:sp>
      <p:grpSp>
        <p:nvGrpSpPr>
          <p:cNvPr id="266" name="Group 3"/>
          <p:cNvGrpSpPr/>
          <p:nvPr/>
        </p:nvGrpSpPr>
        <p:grpSpPr>
          <a:xfrm>
            <a:off x="816480" y="1656720"/>
            <a:ext cx="8664480" cy="5434200"/>
            <a:chOff x="816480" y="1656720"/>
            <a:chExt cx="8664480" cy="5434200"/>
          </a:xfrm>
        </p:grpSpPr>
        <p:sp>
          <p:nvSpPr>
            <p:cNvPr id="267" name="CustomShape 4"/>
            <p:cNvSpPr/>
            <p:nvPr/>
          </p:nvSpPr>
          <p:spPr>
            <a:xfrm>
              <a:off x="816480" y="1656720"/>
              <a:ext cx="8564760" cy="5331960"/>
            </a:xfrm>
            <a:prstGeom prst="rect">
              <a:avLst/>
            </a:prstGeom>
            <a:blipFill rotWithShape="0">
              <a:blip r:embed="rId1"/>
              <a:stretch>
                <a:fillRect/>
              </a:stretch>
            </a:blip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8" name="CustomShape 5"/>
            <p:cNvSpPr/>
            <p:nvPr/>
          </p:nvSpPr>
          <p:spPr>
            <a:xfrm>
              <a:off x="8343000" y="6660720"/>
              <a:ext cx="1137960" cy="430200"/>
            </a:xfrm>
            <a:custGeom>
              <a:avLst/>
              <a:gdLst/>
              <a:ahLst/>
              <a:rect l="l" t="t" r="r" b="b"/>
              <a:pathLst>
                <a:path w="1377950" h="391795">
                  <a:moveTo>
                    <a:pt x="1377696" y="0"/>
                  </a:moveTo>
                  <a:lnTo>
                    <a:pt x="0" y="0"/>
                  </a:lnTo>
                  <a:lnTo>
                    <a:pt x="0" y="391667"/>
                  </a:lnTo>
                  <a:lnTo>
                    <a:pt x="1377696" y="391667"/>
                  </a:lnTo>
                  <a:lnTo>
                    <a:pt x="137769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CustomShape 1"/>
          <p:cNvSpPr/>
          <p:nvPr/>
        </p:nvSpPr>
        <p:spPr>
          <a:xfrm>
            <a:off x="504000" y="301320"/>
            <a:ext cx="9070920" cy="1261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5" name="CustomShape 2"/>
          <p:cNvSpPr/>
          <p:nvPr/>
        </p:nvSpPr>
        <p:spPr>
          <a:xfrm>
            <a:off x="504000" y="1768680"/>
            <a:ext cx="9070920" cy="438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66" name="" descr=""/>
          <p:cNvPicPr/>
          <p:nvPr/>
        </p:nvPicPr>
        <p:blipFill>
          <a:blip r:embed="rId1"/>
          <a:stretch/>
        </p:blipFill>
        <p:spPr>
          <a:xfrm>
            <a:off x="30240" y="947160"/>
            <a:ext cx="10078920" cy="56660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CustomShape 1"/>
          <p:cNvSpPr/>
          <p:nvPr/>
        </p:nvSpPr>
        <p:spPr>
          <a:xfrm>
            <a:off x="1276200" y="1325160"/>
            <a:ext cx="7912080" cy="48960"/>
          </a:xfrm>
          <a:custGeom>
            <a:avLst/>
            <a:gdLst/>
            <a:ahLst/>
            <a:rect l="l" t="t" r="r" b="b"/>
            <a:pathLst>
              <a:path w="9570720" h="45719">
                <a:moveTo>
                  <a:pt x="9570720" y="0"/>
                </a:moveTo>
                <a:lnTo>
                  <a:pt x="0" y="0"/>
                </a:lnTo>
                <a:lnTo>
                  <a:pt x="0" y="45720"/>
                </a:lnTo>
                <a:lnTo>
                  <a:pt x="9570720" y="45720"/>
                </a:lnTo>
                <a:lnTo>
                  <a:pt x="9570720" y="0"/>
                </a:lnTo>
                <a:close/>
              </a:path>
            </a:pathLst>
          </a:custGeom>
          <a:solidFill>
            <a:srgbClr val="56bbe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0" name="CustomShape 2"/>
          <p:cNvSpPr/>
          <p:nvPr/>
        </p:nvSpPr>
        <p:spPr>
          <a:xfrm>
            <a:off x="1324440" y="375480"/>
            <a:ext cx="2369880" cy="1275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>
            <a:no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0" lang="en-IN" sz="3600" spc="-282" strike="noStrike">
                <a:solidFill>
                  <a:srgbClr val="56bbe4"/>
                </a:solidFill>
                <a:latin typeface="Arial"/>
                <a:ea typeface="DejaVu Sans"/>
              </a:rPr>
              <a:t>Jenkins</a:t>
            </a:r>
            <a:r>
              <a:rPr b="0" lang="en-IN" sz="3600" spc="-316" strike="noStrike">
                <a:solidFill>
                  <a:srgbClr val="56bbe4"/>
                </a:solidFill>
                <a:latin typeface="Arial"/>
                <a:ea typeface="DejaVu Sans"/>
              </a:rPr>
              <a:t> </a:t>
            </a:r>
            <a:r>
              <a:rPr b="0" lang="en-IN" sz="3600" spc="-185" strike="noStrike">
                <a:solidFill>
                  <a:srgbClr val="56bbe4"/>
                </a:solidFill>
                <a:latin typeface="Arial"/>
                <a:ea typeface="DejaVu Sans"/>
              </a:rPr>
              <a:t>Pipeline</a:t>
            </a:r>
            <a:endParaRPr b="0" lang="en-IN" sz="3600" spc="-1" strike="noStrike">
              <a:latin typeface="Arial"/>
            </a:endParaRPr>
          </a:p>
        </p:txBody>
      </p:sp>
      <p:sp>
        <p:nvSpPr>
          <p:cNvPr id="271" name="CustomShape 3"/>
          <p:cNvSpPr/>
          <p:nvPr/>
        </p:nvSpPr>
        <p:spPr>
          <a:xfrm>
            <a:off x="1135440" y="1914120"/>
            <a:ext cx="7692120" cy="4538520"/>
          </a:xfrm>
          <a:prstGeom prst="rect">
            <a:avLst/>
          </a:pr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CustomShape 1"/>
          <p:cNvSpPr/>
          <p:nvPr/>
        </p:nvSpPr>
        <p:spPr>
          <a:xfrm>
            <a:off x="1324440" y="304920"/>
            <a:ext cx="6540480" cy="135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240" bIns="0">
            <a:noAutofit/>
          </a:bodyPr>
          <a:p>
            <a:pPr marL="12600">
              <a:lnSpc>
                <a:spcPct val="100000"/>
              </a:lnSpc>
              <a:spcBef>
                <a:spcPts val="96"/>
              </a:spcBef>
            </a:pPr>
            <a:r>
              <a:rPr b="0" lang="en-IN" sz="4000" spc="-250" strike="noStrike">
                <a:solidFill>
                  <a:srgbClr val="56bbe4"/>
                </a:solidFill>
                <a:latin typeface="Arial"/>
                <a:ea typeface="DejaVu Sans"/>
              </a:rPr>
              <a:t>How </a:t>
            </a:r>
            <a:r>
              <a:rPr b="0" lang="en-IN" sz="4000" spc="-270" strike="noStrike">
                <a:solidFill>
                  <a:srgbClr val="56bbe4"/>
                </a:solidFill>
                <a:latin typeface="Arial"/>
                <a:ea typeface="DejaVu Sans"/>
              </a:rPr>
              <a:t>many </a:t>
            </a:r>
            <a:r>
              <a:rPr b="0" lang="en-IN" sz="4000" spc="-415" strike="noStrike">
                <a:solidFill>
                  <a:srgbClr val="56bbe4"/>
                </a:solidFill>
                <a:latin typeface="Arial"/>
                <a:ea typeface="DejaVu Sans"/>
              </a:rPr>
              <a:t>Ways </a:t>
            </a:r>
            <a:r>
              <a:rPr b="0" lang="en-IN" sz="4000" spc="-216" strike="noStrike">
                <a:solidFill>
                  <a:srgbClr val="56bbe4"/>
                </a:solidFill>
                <a:latin typeface="Arial"/>
                <a:ea typeface="DejaVu Sans"/>
              </a:rPr>
              <a:t>we </a:t>
            </a:r>
            <a:r>
              <a:rPr b="0" lang="en-IN" sz="4000" spc="-296" strike="noStrike">
                <a:solidFill>
                  <a:srgbClr val="56bbe4"/>
                </a:solidFill>
                <a:latin typeface="Arial"/>
                <a:ea typeface="DejaVu Sans"/>
              </a:rPr>
              <a:t>can </a:t>
            </a:r>
            <a:r>
              <a:rPr b="0" lang="en-IN" sz="4000" spc="-197" strike="noStrike">
                <a:solidFill>
                  <a:srgbClr val="56bbe4"/>
                </a:solidFill>
                <a:latin typeface="Arial"/>
                <a:ea typeface="DejaVu Sans"/>
              </a:rPr>
              <a:t>create</a:t>
            </a:r>
            <a:r>
              <a:rPr b="0" lang="en-IN" sz="4000" spc="-335" strike="noStrike">
                <a:solidFill>
                  <a:srgbClr val="56bbe4"/>
                </a:solidFill>
                <a:latin typeface="Arial"/>
                <a:ea typeface="DejaVu Sans"/>
              </a:rPr>
              <a:t> </a:t>
            </a:r>
            <a:r>
              <a:rPr b="0" lang="en-IN" sz="4000" spc="-211" strike="noStrike">
                <a:solidFill>
                  <a:srgbClr val="56bbe4"/>
                </a:solidFill>
                <a:latin typeface="Arial"/>
                <a:ea typeface="DejaVu Sans"/>
              </a:rPr>
              <a:t>Pipeline</a:t>
            </a:r>
            <a:endParaRPr b="0" lang="en-IN" sz="4000" spc="-1" strike="noStrike">
              <a:latin typeface="Arial"/>
            </a:endParaRPr>
          </a:p>
        </p:txBody>
      </p:sp>
      <p:sp>
        <p:nvSpPr>
          <p:cNvPr id="273" name="CustomShape 2"/>
          <p:cNvSpPr/>
          <p:nvPr/>
        </p:nvSpPr>
        <p:spPr>
          <a:xfrm>
            <a:off x="1324440" y="1607760"/>
            <a:ext cx="5296320" cy="288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3320" bIns="0">
            <a:spAutoFit/>
          </a:bodyPr>
          <a:p>
            <a:pPr marL="286920" indent="-272880">
              <a:lnSpc>
                <a:spcPct val="100000"/>
              </a:lnSpc>
              <a:spcBef>
                <a:spcPts val="105"/>
              </a:spcBef>
              <a:buClr>
                <a:srgbClr val="000000"/>
              </a:buClr>
              <a:buFont typeface="Arial"/>
              <a:buChar char="▪"/>
              <a:tabLst>
                <a:tab algn="l" pos="286560"/>
                <a:tab algn="l" pos="286920"/>
              </a:tabLst>
            </a:pPr>
            <a:r>
              <a:rPr b="0" lang="en-IN" sz="2000" spc="-35" strike="noStrike">
                <a:solidFill>
                  <a:srgbClr val="000000"/>
                </a:solidFill>
                <a:latin typeface="Calibri"/>
                <a:ea typeface="DejaVu Sans"/>
              </a:rPr>
              <a:t>We </a:t>
            </a:r>
            <a:r>
              <a:rPr b="0" lang="en-IN" sz="2000" spc="-7" strike="noStrike">
                <a:solidFill>
                  <a:srgbClr val="000000"/>
                </a:solidFill>
                <a:latin typeface="Calibri"/>
                <a:ea typeface="DejaVu Sans"/>
              </a:rPr>
              <a:t>can </a:t>
            </a:r>
            <a:r>
              <a:rPr b="0" lang="en-IN" sz="2000" spc="-15" strike="noStrike">
                <a:solidFill>
                  <a:srgbClr val="000000"/>
                </a:solidFill>
                <a:latin typeface="Calibri"/>
                <a:ea typeface="DejaVu Sans"/>
              </a:rPr>
              <a:t>Create </a:t>
            </a:r>
            <a:r>
              <a:rPr b="0" lang="en-IN" sz="2000" spc="-7" strike="noStrike">
                <a:solidFill>
                  <a:srgbClr val="000000"/>
                </a:solidFill>
                <a:latin typeface="Calibri"/>
                <a:ea typeface="DejaVu Sans"/>
              </a:rPr>
              <a:t>Jenkins </a:t>
            </a:r>
            <a:r>
              <a:rPr b="0" lang="en-IN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Pipeline in 2</a:t>
            </a:r>
            <a:r>
              <a:rPr b="0" lang="en-IN" sz="2000" spc="29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b="0" lang="en-IN" sz="2000" spc="-35" strike="noStrike">
                <a:solidFill>
                  <a:srgbClr val="000000"/>
                </a:solidFill>
                <a:latin typeface="Calibri"/>
                <a:ea typeface="DejaVu Sans"/>
              </a:rPr>
              <a:t>Ways</a:t>
            </a:r>
            <a:endParaRPr b="0" lang="en-IN" sz="2000" spc="-1" strike="noStrike">
              <a:latin typeface="Arial"/>
            </a:endParaRPr>
          </a:p>
          <a:p>
            <a:pPr marL="286920" indent="-272880">
              <a:lnSpc>
                <a:spcPct val="100000"/>
              </a:lnSpc>
              <a:spcBef>
                <a:spcPts val="1559"/>
              </a:spcBef>
              <a:buClr>
                <a:srgbClr val="000000"/>
              </a:buClr>
              <a:buFont typeface="Arial"/>
              <a:buChar char="▪"/>
              <a:tabLst>
                <a:tab algn="l" pos="286560"/>
                <a:tab algn="l" pos="286920"/>
              </a:tabLst>
            </a:pPr>
            <a:r>
              <a:rPr b="0" lang="en-IN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1) </a:t>
            </a:r>
            <a:r>
              <a:rPr b="0" lang="en-IN" sz="2000" spc="-7" strike="noStrike">
                <a:solidFill>
                  <a:srgbClr val="000000"/>
                </a:solidFill>
                <a:latin typeface="Calibri"/>
                <a:ea typeface="DejaVu Sans"/>
              </a:rPr>
              <a:t>Using </a:t>
            </a:r>
            <a:r>
              <a:rPr b="1" lang="en-IN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Build And </a:t>
            </a:r>
            <a:r>
              <a:rPr b="1" lang="en-IN" sz="2000" spc="-12" strike="noStrike">
                <a:solidFill>
                  <a:srgbClr val="000000"/>
                </a:solidFill>
                <a:latin typeface="Calibri"/>
                <a:ea typeface="DejaVu Sans"/>
              </a:rPr>
              <a:t>Delivery </a:t>
            </a:r>
            <a:r>
              <a:rPr b="1" lang="en-IN" sz="2000" spc="-7" strike="noStrike">
                <a:solidFill>
                  <a:srgbClr val="000000"/>
                </a:solidFill>
                <a:latin typeface="Calibri"/>
                <a:ea typeface="DejaVu Sans"/>
              </a:rPr>
              <a:t>Pipeline</a:t>
            </a:r>
            <a:r>
              <a:rPr b="1" lang="en-IN" sz="2000" spc="-46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b="1" lang="en-IN" sz="2000" spc="-7" strike="noStrike">
                <a:solidFill>
                  <a:srgbClr val="000000"/>
                </a:solidFill>
                <a:latin typeface="Calibri"/>
                <a:ea typeface="DejaVu Sans"/>
              </a:rPr>
              <a:t>Plugins</a:t>
            </a:r>
            <a:endParaRPr b="0" lang="en-IN" sz="2000" spc="-1" strike="noStrike">
              <a:latin typeface="Arial"/>
            </a:endParaRPr>
          </a:p>
          <a:p>
            <a:pPr marL="286920" indent="-272880">
              <a:lnSpc>
                <a:spcPct val="100000"/>
              </a:lnSpc>
              <a:spcBef>
                <a:spcPts val="1559"/>
              </a:spcBef>
              <a:buClr>
                <a:srgbClr val="000000"/>
              </a:buClr>
              <a:buFont typeface="Arial"/>
              <a:buChar char="▪"/>
              <a:tabLst>
                <a:tab algn="l" pos="286560"/>
                <a:tab algn="l" pos="286920"/>
              </a:tabLst>
            </a:pPr>
            <a:r>
              <a:rPr b="1" lang="en-IN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2) Using </a:t>
            </a:r>
            <a:r>
              <a:rPr b="1" lang="en-IN" sz="2000" spc="-7" strike="noStrike">
                <a:solidFill>
                  <a:srgbClr val="ff0000"/>
                </a:solidFill>
                <a:latin typeface="Calibri"/>
                <a:ea typeface="DejaVu Sans"/>
              </a:rPr>
              <a:t>Groovy Script </a:t>
            </a:r>
            <a:r>
              <a:rPr b="1" lang="en-IN" sz="2000" spc="-1" strike="noStrike">
                <a:solidFill>
                  <a:srgbClr val="ff0000"/>
                </a:solidFill>
                <a:latin typeface="Calibri"/>
                <a:ea typeface="DejaVu Sans"/>
              </a:rPr>
              <a:t>on the </a:t>
            </a:r>
            <a:r>
              <a:rPr b="1" lang="en-IN" sz="2000" spc="-7" strike="noStrike">
                <a:solidFill>
                  <a:srgbClr val="ff0000"/>
                </a:solidFill>
                <a:latin typeface="Calibri"/>
                <a:ea typeface="DejaVu Sans"/>
              </a:rPr>
              <a:t>Fly(Here we </a:t>
            </a:r>
            <a:r>
              <a:rPr b="1" lang="en-IN" sz="2000" spc="-1" strike="noStrike">
                <a:solidFill>
                  <a:srgbClr val="ff0000"/>
                </a:solidFill>
                <a:latin typeface="Calibri"/>
                <a:ea typeface="DejaVu Sans"/>
              </a:rPr>
              <a:t>use </a:t>
            </a:r>
            <a:r>
              <a:rPr b="1" lang="en-IN" sz="2000" spc="-7" strike="noStrike">
                <a:solidFill>
                  <a:srgbClr val="ff0000"/>
                </a:solidFill>
                <a:latin typeface="Calibri"/>
                <a:ea typeface="DejaVu Sans"/>
              </a:rPr>
              <a:t>Jenkins</a:t>
            </a:r>
            <a:r>
              <a:rPr b="1" lang="en-IN" sz="2000" spc="-60" strike="noStrike">
                <a:solidFill>
                  <a:srgbClr val="ff0000"/>
                </a:solidFill>
                <a:latin typeface="Calibri"/>
                <a:ea typeface="DejaVu Sans"/>
              </a:rPr>
              <a:t> </a:t>
            </a:r>
            <a:r>
              <a:rPr b="1" lang="en-IN" sz="2000" spc="-7" strike="noStrike">
                <a:solidFill>
                  <a:srgbClr val="ff0000"/>
                </a:solidFill>
                <a:latin typeface="Calibri"/>
                <a:ea typeface="DejaVu Sans"/>
              </a:rPr>
              <a:t>file)</a:t>
            </a:r>
            <a:endParaRPr b="0" lang="en-IN" sz="2000" spc="-1" strike="noStrike">
              <a:latin typeface="Arial"/>
            </a:endParaRPr>
          </a:p>
          <a:p>
            <a:pPr lvl="1" marL="561240" indent="-273600">
              <a:lnSpc>
                <a:spcPct val="100000"/>
              </a:lnSpc>
              <a:spcBef>
                <a:spcPts val="391"/>
              </a:spcBef>
              <a:buClr>
                <a:srgbClr val="000000"/>
              </a:buClr>
              <a:buFont typeface="Courier New"/>
              <a:buChar char="–"/>
              <a:tabLst>
                <a:tab algn="l" pos="561240"/>
              </a:tabLst>
            </a:pPr>
            <a:r>
              <a:rPr b="0" lang="en-IN" sz="1800" spc="-12" strike="noStrike">
                <a:solidFill>
                  <a:srgbClr val="ff0000"/>
                </a:solidFill>
                <a:latin typeface="Calibri"/>
                <a:ea typeface="DejaVu Sans"/>
              </a:rPr>
              <a:t>Scripted</a:t>
            </a:r>
            <a:endParaRPr b="0" lang="en-IN" sz="1800" spc="-1" strike="noStrike">
              <a:latin typeface="Arial"/>
            </a:endParaRPr>
          </a:p>
          <a:p>
            <a:pPr lvl="1" marL="561240" indent="-273600">
              <a:lnSpc>
                <a:spcPct val="100000"/>
              </a:lnSpc>
              <a:spcBef>
                <a:spcPts val="386"/>
              </a:spcBef>
              <a:buClr>
                <a:srgbClr val="000000"/>
              </a:buClr>
              <a:buFont typeface="Courier New"/>
              <a:buChar char="–"/>
              <a:tabLst>
                <a:tab algn="l" pos="561240"/>
              </a:tabLst>
            </a:pPr>
            <a:r>
              <a:rPr b="0" lang="en-IN" sz="1800" spc="-12" strike="noStrike">
                <a:solidFill>
                  <a:srgbClr val="ff0000"/>
                </a:solidFill>
                <a:latin typeface="Calibri"/>
                <a:ea typeface="DejaVu Sans"/>
              </a:rPr>
              <a:t>Declarative</a:t>
            </a:r>
            <a:endParaRPr b="0" lang="en-IN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CustomShape 1"/>
          <p:cNvSpPr/>
          <p:nvPr/>
        </p:nvSpPr>
        <p:spPr>
          <a:xfrm>
            <a:off x="360" y="0"/>
            <a:ext cx="74160" cy="7558200"/>
          </a:xfrm>
          <a:custGeom>
            <a:avLst/>
            <a:gdLst/>
            <a:ahLst/>
            <a:rect l="l" t="t" r="r" b="b"/>
            <a:pathLst>
              <a:path w="91440" h="6858000">
                <a:moveTo>
                  <a:pt x="91440" y="0"/>
                </a:moveTo>
                <a:lnTo>
                  <a:pt x="0" y="0"/>
                </a:lnTo>
                <a:lnTo>
                  <a:pt x="0" y="6858000"/>
                </a:lnTo>
                <a:lnTo>
                  <a:pt x="91440" y="6858000"/>
                </a:lnTo>
                <a:lnTo>
                  <a:pt x="91440" y="0"/>
                </a:lnTo>
                <a:close/>
              </a:path>
            </a:pathLst>
          </a:custGeom>
          <a:solidFill>
            <a:srgbClr val="56bbe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275" name="Group 2"/>
          <p:cNvGrpSpPr/>
          <p:nvPr/>
        </p:nvGrpSpPr>
        <p:grpSpPr>
          <a:xfrm>
            <a:off x="128520" y="901800"/>
            <a:ext cx="9295560" cy="1278720"/>
            <a:chOff x="128520" y="901800"/>
            <a:chExt cx="9295560" cy="1278720"/>
          </a:xfrm>
        </p:grpSpPr>
        <p:sp>
          <p:nvSpPr>
            <p:cNvPr id="276" name="CustomShape 3"/>
            <p:cNvSpPr/>
            <p:nvPr/>
          </p:nvSpPr>
          <p:spPr>
            <a:xfrm>
              <a:off x="128520" y="901800"/>
              <a:ext cx="9295560" cy="1278720"/>
            </a:xfrm>
            <a:prstGeom prst="rect">
              <a:avLst/>
            </a:prstGeom>
            <a:blipFill rotWithShape="0">
              <a:blip r:embed="rId1"/>
              <a:stretch>
                <a:fillRect/>
              </a:stretch>
            </a:blip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7" name="CustomShape 4"/>
            <p:cNvSpPr/>
            <p:nvPr/>
          </p:nvSpPr>
          <p:spPr>
            <a:xfrm>
              <a:off x="1011600" y="1168920"/>
              <a:ext cx="1275840" cy="773280"/>
            </a:xfrm>
            <a:custGeom>
              <a:avLst/>
              <a:gdLst/>
              <a:ahLst/>
              <a:rect l="l" t="t" r="r" b="b"/>
              <a:pathLst>
                <a:path w="1544320" h="702944">
                  <a:moveTo>
                    <a:pt x="1426717" y="0"/>
                  </a:moveTo>
                  <a:lnTo>
                    <a:pt x="117093" y="0"/>
                  </a:lnTo>
                  <a:lnTo>
                    <a:pt x="71526" y="9205"/>
                  </a:lnTo>
                  <a:lnTo>
                    <a:pt x="34305" y="34305"/>
                  </a:lnTo>
                  <a:lnTo>
                    <a:pt x="9205" y="71526"/>
                  </a:lnTo>
                  <a:lnTo>
                    <a:pt x="0" y="117094"/>
                  </a:lnTo>
                  <a:lnTo>
                    <a:pt x="0" y="585470"/>
                  </a:lnTo>
                  <a:lnTo>
                    <a:pt x="9205" y="631037"/>
                  </a:lnTo>
                  <a:lnTo>
                    <a:pt x="34305" y="668258"/>
                  </a:lnTo>
                  <a:lnTo>
                    <a:pt x="71526" y="693358"/>
                  </a:lnTo>
                  <a:lnTo>
                    <a:pt x="117093" y="702563"/>
                  </a:lnTo>
                  <a:lnTo>
                    <a:pt x="1426717" y="702563"/>
                  </a:lnTo>
                  <a:lnTo>
                    <a:pt x="1472285" y="693358"/>
                  </a:lnTo>
                  <a:lnTo>
                    <a:pt x="1509506" y="668258"/>
                  </a:lnTo>
                  <a:lnTo>
                    <a:pt x="1534606" y="631037"/>
                  </a:lnTo>
                  <a:lnTo>
                    <a:pt x="1543811" y="585470"/>
                  </a:lnTo>
                  <a:lnTo>
                    <a:pt x="1543811" y="117094"/>
                  </a:lnTo>
                  <a:lnTo>
                    <a:pt x="1534606" y="71526"/>
                  </a:lnTo>
                  <a:lnTo>
                    <a:pt x="1509506" y="34305"/>
                  </a:lnTo>
                  <a:lnTo>
                    <a:pt x="1472285" y="9205"/>
                  </a:lnTo>
                  <a:lnTo>
                    <a:pt x="1426717" y="0"/>
                  </a:lnTo>
                  <a:close/>
                </a:path>
              </a:pathLst>
            </a:custGeom>
            <a:solidFill>
              <a:srgbClr val="00afe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8" name="CustomShape 5"/>
            <p:cNvSpPr/>
            <p:nvPr/>
          </p:nvSpPr>
          <p:spPr>
            <a:xfrm>
              <a:off x="1011600" y="1168920"/>
              <a:ext cx="1275840" cy="773280"/>
            </a:xfrm>
            <a:custGeom>
              <a:avLst/>
              <a:gdLst/>
              <a:ahLst/>
              <a:rect l="l" t="t" r="r" b="b"/>
              <a:pathLst>
                <a:path w="1544320" h="702944">
                  <a:moveTo>
                    <a:pt x="0" y="117094"/>
                  </a:moveTo>
                  <a:lnTo>
                    <a:pt x="9205" y="71526"/>
                  </a:lnTo>
                  <a:lnTo>
                    <a:pt x="34305" y="34305"/>
                  </a:lnTo>
                  <a:lnTo>
                    <a:pt x="71526" y="9205"/>
                  </a:lnTo>
                  <a:lnTo>
                    <a:pt x="117093" y="0"/>
                  </a:lnTo>
                  <a:lnTo>
                    <a:pt x="1426717" y="0"/>
                  </a:lnTo>
                  <a:lnTo>
                    <a:pt x="1472285" y="9205"/>
                  </a:lnTo>
                  <a:lnTo>
                    <a:pt x="1509506" y="34305"/>
                  </a:lnTo>
                  <a:lnTo>
                    <a:pt x="1534606" y="71526"/>
                  </a:lnTo>
                  <a:lnTo>
                    <a:pt x="1543811" y="117094"/>
                  </a:lnTo>
                  <a:lnTo>
                    <a:pt x="1543811" y="585470"/>
                  </a:lnTo>
                  <a:lnTo>
                    <a:pt x="1534606" y="631037"/>
                  </a:lnTo>
                  <a:lnTo>
                    <a:pt x="1509506" y="668258"/>
                  </a:lnTo>
                  <a:lnTo>
                    <a:pt x="1472285" y="693358"/>
                  </a:lnTo>
                  <a:lnTo>
                    <a:pt x="1426717" y="702563"/>
                  </a:lnTo>
                  <a:lnTo>
                    <a:pt x="117093" y="702563"/>
                  </a:lnTo>
                  <a:lnTo>
                    <a:pt x="71526" y="693358"/>
                  </a:lnTo>
                  <a:lnTo>
                    <a:pt x="34305" y="668258"/>
                  </a:lnTo>
                  <a:lnTo>
                    <a:pt x="9205" y="631037"/>
                  </a:lnTo>
                  <a:lnTo>
                    <a:pt x="0" y="585470"/>
                  </a:lnTo>
                  <a:lnTo>
                    <a:pt x="0" y="117094"/>
                  </a:lnTo>
                  <a:close/>
                </a:path>
              </a:pathLst>
            </a:custGeom>
            <a:noFill/>
            <a:ln w="12240">
              <a:solidFill>
                <a:srgbClr val="3d88a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79" name="CustomShape 6"/>
          <p:cNvSpPr/>
          <p:nvPr/>
        </p:nvSpPr>
        <p:spPr>
          <a:xfrm>
            <a:off x="1445040" y="1374840"/>
            <a:ext cx="407520" cy="561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0" lang="en-IN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Bu</a:t>
            </a:r>
            <a:r>
              <a:rPr b="0" lang="en-IN" sz="1800" spc="-7" strike="noStrike">
                <a:solidFill>
                  <a:srgbClr val="ffffff"/>
                </a:solidFill>
                <a:latin typeface="Calibri"/>
                <a:ea typeface="DejaVu Sans"/>
              </a:rPr>
              <a:t>il</a:t>
            </a:r>
            <a:r>
              <a:rPr b="0" lang="en-IN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d</a:t>
            </a:r>
            <a:endParaRPr b="0" lang="en-IN" sz="1800" spc="-1" strike="noStrike">
              <a:latin typeface="Arial"/>
            </a:endParaRPr>
          </a:p>
        </p:txBody>
      </p:sp>
      <p:grpSp>
        <p:nvGrpSpPr>
          <p:cNvPr id="280" name="Group 7"/>
          <p:cNvGrpSpPr/>
          <p:nvPr/>
        </p:nvGrpSpPr>
        <p:grpSpPr>
          <a:xfrm>
            <a:off x="5153400" y="1171080"/>
            <a:ext cx="1274040" cy="773280"/>
            <a:chOff x="5153400" y="1171080"/>
            <a:chExt cx="1274040" cy="773280"/>
          </a:xfrm>
        </p:grpSpPr>
        <p:sp>
          <p:nvSpPr>
            <p:cNvPr id="281" name="CustomShape 8"/>
            <p:cNvSpPr/>
            <p:nvPr/>
          </p:nvSpPr>
          <p:spPr>
            <a:xfrm>
              <a:off x="5153400" y="1171080"/>
              <a:ext cx="1274040" cy="773280"/>
            </a:xfrm>
            <a:custGeom>
              <a:avLst/>
              <a:gdLst/>
              <a:ahLst/>
              <a:rect l="l" t="t" r="r" b="b"/>
              <a:pathLst>
                <a:path w="1542415" h="702944">
                  <a:moveTo>
                    <a:pt x="1425193" y="0"/>
                  </a:moveTo>
                  <a:lnTo>
                    <a:pt x="117093" y="0"/>
                  </a:lnTo>
                  <a:lnTo>
                    <a:pt x="71526" y="9205"/>
                  </a:lnTo>
                  <a:lnTo>
                    <a:pt x="34305" y="34305"/>
                  </a:lnTo>
                  <a:lnTo>
                    <a:pt x="9205" y="71526"/>
                  </a:lnTo>
                  <a:lnTo>
                    <a:pt x="0" y="117094"/>
                  </a:lnTo>
                  <a:lnTo>
                    <a:pt x="0" y="585470"/>
                  </a:lnTo>
                  <a:lnTo>
                    <a:pt x="9205" y="631037"/>
                  </a:lnTo>
                  <a:lnTo>
                    <a:pt x="34305" y="668258"/>
                  </a:lnTo>
                  <a:lnTo>
                    <a:pt x="71526" y="693358"/>
                  </a:lnTo>
                  <a:lnTo>
                    <a:pt x="117093" y="702563"/>
                  </a:lnTo>
                  <a:lnTo>
                    <a:pt x="1425193" y="702563"/>
                  </a:lnTo>
                  <a:lnTo>
                    <a:pt x="1470761" y="693358"/>
                  </a:lnTo>
                  <a:lnTo>
                    <a:pt x="1507982" y="668258"/>
                  </a:lnTo>
                  <a:lnTo>
                    <a:pt x="1533082" y="631037"/>
                  </a:lnTo>
                  <a:lnTo>
                    <a:pt x="1542288" y="585470"/>
                  </a:lnTo>
                  <a:lnTo>
                    <a:pt x="1542288" y="117094"/>
                  </a:lnTo>
                  <a:lnTo>
                    <a:pt x="1533082" y="71526"/>
                  </a:lnTo>
                  <a:lnTo>
                    <a:pt x="1507982" y="34305"/>
                  </a:lnTo>
                  <a:lnTo>
                    <a:pt x="1470761" y="9205"/>
                  </a:lnTo>
                  <a:lnTo>
                    <a:pt x="1425193" y="0"/>
                  </a:lnTo>
                  <a:close/>
                </a:path>
              </a:pathLst>
            </a:custGeom>
            <a:solidFill>
              <a:srgbClr val="00afe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2" name="CustomShape 9"/>
            <p:cNvSpPr/>
            <p:nvPr/>
          </p:nvSpPr>
          <p:spPr>
            <a:xfrm>
              <a:off x="5153400" y="1171080"/>
              <a:ext cx="1274040" cy="773280"/>
            </a:xfrm>
            <a:custGeom>
              <a:avLst/>
              <a:gdLst/>
              <a:ahLst/>
              <a:rect l="l" t="t" r="r" b="b"/>
              <a:pathLst>
                <a:path w="1542415" h="702944">
                  <a:moveTo>
                    <a:pt x="0" y="117094"/>
                  </a:moveTo>
                  <a:lnTo>
                    <a:pt x="9205" y="71526"/>
                  </a:lnTo>
                  <a:lnTo>
                    <a:pt x="34305" y="34305"/>
                  </a:lnTo>
                  <a:lnTo>
                    <a:pt x="71526" y="9205"/>
                  </a:lnTo>
                  <a:lnTo>
                    <a:pt x="117093" y="0"/>
                  </a:lnTo>
                  <a:lnTo>
                    <a:pt x="1425193" y="0"/>
                  </a:lnTo>
                  <a:lnTo>
                    <a:pt x="1470761" y="9205"/>
                  </a:lnTo>
                  <a:lnTo>
                    <a:pt x="1507982" y="34305"/>
                  </a:lnTo>
                  <a:lnTo>
                    <a:pt x="1533082" y="71526"/>
                  </a:lnTo>
                  <a:lnTo>
                    <a:pt x="1542288" y="117094"/>
                  </a:lnTo>
                  <a:lnTo>
                    <a:pt x="1542288" y="585470"/>
                  </a:lnTo>
                  <a:lnTo>
                    <a:pt x="1533082" y="631037"/>
                  </a:lnTo>
                  <a:lnTo>
                    <a:pt x="1507982" y="668258"/>
                  </a:lnTo>
                  <a:lnTo>
                    <a:pt x="1470761" y="693358"/>
                  </a:lnTo>
                  <a:lnTo>
                    <a:pt x="1425193" y="702563"/>
                  </a:lnTo>
                  <a:lnTo>
                    <a:pt x="117093" y="702563"/>
                  </a:lnTo>
                  <a:lnTo>
                    <a:pt x="71526" y="693358"/>
                  </a:lnTo>
                  <a:lnTo>
                    <a:pt x="34305" y="668258"/>
                  </a:lnTo>
                  <a:lnTo>
                    <a:pt x="9205" y="631037"/>
                  </a:lnTo>
                  <a:lnTo>
                    <a:pt x="0" y="585470"/>
                  </a:lnTo>
                  <a:lnTo>
                    <a:pt x="0" y="117094"/>
                  </a:lnTo>
                  <a:close/>
                </a:path>
              </a:pathLst>
            </a:custGeom>
            <a:noFill/>
            <a:ln w="12240">
              <a:solidFill>
                <a:srgbClr val="3d88a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83" name="CustomShape 10"/>
          <p:cNvSpPr/>
          <p:nvPr/>
        </p:nvSpPr>
        <p:spPr>
          <a:xfrm>
            <a:off x="5628600" y="1376280"/>
            <a:ext cx="325440" cy="561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0" lang="en-IN" sz="1800" spc="-160" strike="noStrike">
                <a:solidFill>
                  <a:srgbClr val="ffffff"/>
                </a:solidFill>
                <a:latin typeface="Calibri"/>
                <a:ea typeface="DejaVu Sans"/>
              </a:rPr>
              <a:t>T</a:t>
            </a:r>
            <a:r>
              <a:rPr b="0" lang="en-IN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e</a:t>
            </a:r>
            <a:r>
              <a:rPr b="0" lang="en-IN" sz="1800" spc="-21" strike="noStrike">
                <a:solidFill>
                  <a:srgbClr val="ffffff"/>
                </a:solidFill>
                <a:latin typeface="Calibri"/>
                <a:ea typeface="DejaVu Sans"/>
              </a:rPr>
              <a:t>s</a:t>
            </a:r>
            <a:r>
              <a:rPr b="0" lang="en-IN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t</a:t>
            </a:r>
            <a:endParaRPr b="0" lang="en-IN" sz="1800" spc="-1" strike="noStrike">
              <a:latin typeface="Arial"/>
            </a:endParaRPr>
          </a:p>
        </p:txBody>
      </p:sp>
      <p:grpSp>
        <p:nvGrpSpPr>
          <p:cNvPr id="284" name="Group 11"/>
          <p:cNvGrpSpPr/>
          <p:nvPr/>
        </p:nvGrpSpPr>
        <p:grpSpPr>
          <a:xfrm>
            <a:off x="3081960" y="1138680"/>
            <a:ext cx="1275480" cy="773280"/>
            <a:chOff x="3081960" y="1138680"/>
            <a:chExt cx="1275480" cy="773280"/>
          </a:xfrm>
        </p:grpSpPr>
        <p:sp>
          <p:nvSpPr>
            <p:cNvPr id="285" name="CustomShape 12"/>
            <p:cNvSpPr/>
            <p:nvPr/>
          </p:nvSpPr>
          <p:spPr>
            <a:xfrm>
              <a:off x="3081960" y="1138680"/>
              <a:ext cx="1275480" cy="773280"/>
            </a:xfrm>
            <a:custGeom>
              <a:avLst/>
              <a:gdLst/>
              <a:ahLst/>
              <a:rect l="l" t="t" r="r" b="b"/>
              <a:pathLst>
                <a:path w="1544320" h="702944">
                  <a:moveTo>
                    <a:pt x="1426718" y="0"/>
                  </a:moveTo>
                  <a:lnTo>
                    <a:pt x="117094" y="0"/>
                  </a:lnTo>
                  <a:lnTo>
                    <a:pt x="71526" y="9205"/>
                  </a:lnTo>
                  <a:lnTo>
                    <a:pt x="34305" y="34305"/>
                  </a:lnTo>
                  <a:lnTo>
                    <a:pt x="9205" y="71526"/>
                  </a:lnTo>
                  <a:lnTo>
                    <a:pt x="0" y="117093"/>
                  </a:lnTo>
                  <a:lnTo>
                    <a:pt x="0" y="585469"/>
                  </a:lnTo>
                  <a:lnTo>
                    <a:pt x="9205" y="631037"/>
                  </a:lnTo>
                  <a:lnTo>
                    <a:pt x="34305" y="668258"/>
                  </a:lnTo>
                  <a:lnTo>
                    <a:pt x="71526" y="693358"/>
                  </a:lnTo>
                  <a:lnTo>
                    <a:pt x="117094" y="702563"/>
                  </a:lnTo>
                  <a:lnTo>
                    <a:pt x="1426718" y="702563"/>
                  </a:lnTo>
                  <a:lnTo>
                    <a:pt x="1472285" y="693358"/>
                  </a:lnTo>
                  <a:lnTo>
                    <a:pt x="1509506" y="668258"/>
                  </a:lnTo>
                  <a:lnTo>
                    <a:pt x="1534606" y="631037"/>
                  </a:lnTo>
                  <a:lnTo>
                    <a:pt x="1543812" y="585469"/>
                  </a:lnTo>
                  <a:lnTo>
                    <a:pt x="1543812" y="117093"/>
                  </a:lnTo>
                  <a:lnTo>
                    <a:pt x="1534606" y="71526"/>
                  </a:lnTo>
                  <a:lnTo>
                    <a:pt x="1509506" y="34305"/>
                  </a:lnTo>
                  <a:lnTo>
                    <a:pt x="1472285" y="9205"/>
                  </a:lnTo>
                  <a:lnTo>
                    <a:pt x="1426718" y="0"/>
                  </a:lnTo>
                  <a:close/>
                </a:path>
              </a:pathLst>
            </a:custGeom>
            <a:solidFill>
              <a:srgbClr val="00afe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6" name="CustomShape 13"/>
            <p:cNvSpPr/>
            <p:nvPr/>
          </p:nvSpPr>
          <p:spPr>
            <a:xfrm>
              <a:off x="3081960" y="1138680"/>
              <a:ext cx="1275480" cy="773280"/>
            </a:xfrm>
            <a:custGeom>
              <a:avLst/>
              <a:gdLst/>
              <a:ahLst/>
              <a:rect l="l" t="t" r="r" b="b"/>
              <a:pathLst>
                <a:path w="1544320" h="702944">
                  <a:moveTo>
                    <a:pt x="0" y="117093"/>
                  </a:moveTo>
                  <a:lnTo>
                    <a:pt x="9205" y="71526"/>
                  </a:lnTo>
                  <a:lnTo>
                    <a:pt x="34305" y="34305"/>
                  </a:lnTo>
                  <a:lnTo>
                    <a:pt x="71526" y="9205"/>
                  </a:lnTo>
                  <a:lnTo>
                    <a:pt x="117094" y="0"/>
                  </a:lnTo>
                  <a:lnTo>
                    <a:pt x="1426718" y="0"/>
                  </a:lnTo>
                  <a:lnTo>
                    <a:pt x="1472285" y="9205"/>
                  </a:lnTo>
                  <a:lnTo>
                    <a:pt x="1509506" y="34305"/>
                  </a:lnTo>
                  <a:lnTo>
                    <a:pt x="1534606" y="71526"/>
                  </a:lnTo>
                  <a:lnTo>
                    <a:pt x="1543812" y="117093"/>
                  </a:lnTo>
                  <a:lnTo>
                    <a:pt x="1543812" y="585469"/>
                  </a:lnTo>
                  <a:lnTo>
                    <a:pt x="1534606" y="631037"/>
                  </a:lnTo>
                  <a:lnTo>
                    <a:pt x="1509506" y="668258"/>
                  </a:lnTo>
                  <a:lnTo>
                    <a:pt x="1472285" y="693358"/>
                  </a:lnTo>
                  <a:lnTo>
                    <a:pt x="1426718" y="702563"/>
                  </a:lnTo>
                  <a:lnTo>
                    <a:pt x="117094" y="702563"/>
                  </a:lnTo>
                  <a:lnTo>
                    <a:pt x="71526" y="693358"/>
                  </a:lnTo>
                  <a:lnTo>
                    <a:pt x="34305" y="668258"/>
                  </a:lnTo>
                  <a:lnTo>
                    <a:pt x="9205" y="631037"/>
                  </a:lnTo>
                  <a:lnTo>
                    <a:pt x="0" y="585469"/>
                  </a:lnTo>
                  <a:lnTo>
                    <a:pt x="0" y="117093"/>
                  </a:lnTo>
                  <a:close/>
                </a:path>
              </a:pathLst>
            </a:custGeom>
            <a:noFill/>
            <a:ln w="12240">
              <a:solidFill>
                <a:srgbClr val="3d88a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87" name="CustomShape 14"/>
          <p:cNvSpPr/>
          <p:nvPr/>
        </p:nvSpPr>
        <p:spPr>
          <a:xfrm>
            <a:off x="3441240" y="1344240"/>
            <a:ext cx="556200" cy="561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0" lang="en-IN" sz="1800" spc="-12" strike="noStrike">
                <a:solidFill>
                  <a:srgbClr val="ffffff"/>
                </a:solidFill>
                <a:latin typeface="Calibri"/>
                <a:ea typeface="DejaVu Sans"/>
              </a:rPr>
              <a:t>Deploy</a:t>
            </a:r>
            <a:endParaRPr b="0" lang="en-IN" sz="1800" spc="-1" strike="noStrike">
              <a:latin typeface="Arial"/>
            </a:endParaRPr>
          </a:p>
        </p:txBody>
      </p:sp>
      <p:grpSp>
        <p:nvGrpSpPr>
          <p:cNvPr id="288" name="Group 15"/>
          <p:cNvGrpSpPr/>
          <p:nvPr/>
        </p:nvGrpSpPr>
        <p:grpSpPr>
          <a:xfrm>
            <a:off x="2367360" y="1138680"/>
            <a:ext cx="6090480" cy="773280"/>
            <a:chOff x="2367360" y="1138680"/>
            <a:chExt cx="6090480" cy="773280"/>
          </a:xfrm>
        </p:grpSpPr>
        <p:sp>
          <p:nvSpPr>
            <p:cNvPr id="289" name="CustomShape 16"/>
            <p:cNvSpPr/>
            <p:nvPr/>
          </p:nvSpPr>
          <p:spPr>
            <a:xfrm>
              <a:off x="2367360" y="1348560"/>
              <a:ext cx="2737080" cy="413640"/>
            </a:xfrm>
            <a:custGeom>
              <a:avLst/>
              <a:gdLst/>
              <a:ahLst/>
              <a:rect l="l" t="t" r="r" b="b"/>
              <a:pathLst>
                <a:path w="3312160" h="376555">
                  <a:moveTo>
                    <a:pt x="797052" y="188214"/>
                  </a:moveTo>
                  <a:lnTo>
                    <a:pt x="608838" y="0"/>
                  </a:lnTo>
                  <a:lnTo>
                    <a:pt x="608838" y="94107"/>
                  </a:lnTo>
                  <a:lnTo>
                    <a:pt x="0" y="94107"/>
                  </a:lnTo>
                  <a:lnTo>
                    <a:pt x="0" y="282321"/>
                  </a:lnTo>
                  <a:lnTo>
                    <a:pt x="608838" y="282321"/>
                  </a:lnTo>
                  <a:lnTo>
                    <a:pt x="608838" y="376428"/>
                  </a:lnTo>
                  <a:lnTo>
                    <a:pt x="797052" y="188214"/>
                  </a:lnTo>
                  <a:close/>
                  <a:moveTo>
                    <a:pt x="3311652" y="188214"/>
                  </a:moveTo>
                  <a:lnTo>
                    <a:pt x="3123438" y="0"/>
                  </a:lnTo>
                  <a:lnTo>
                    <a:pt x="3123438" y="94107"/>
                  </a:lnTo>
                  <a:lnTo>
                    <a:pt x="2514600" y="94107"/>
                  </a:lnTo>
                  <a:lnTo>
                    <a:pt x="2514600" y="282321"/>
                  </a:lnTo>
                  <a:lnTo>
                    <a:pt x="3123438" y="282321"/>
                  </a:lnTo>
                  <a:lnTo>
                    <a:pt x="3123438" y="376428"/>
                  </a:lnTo>
                  <a:lnTo>
                    <a:pt x="3311652" y="188214"/>
                  </a:lnTo>
                  <a:close/>
                </a:path>
              </a:pathLst>
            </a:custGeom>
            <a:solidFill>
              <a:srgbClr val="25252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0" name="CustomShape 17"/>
            <p:cNvSpPr/>
            <p:nvPr/>
          </p:nvSpPr>
          <p:spPr>
            <a:xfrm>
              <a:off x="7182360" y="1138680"/>
              <a:ext cx="1275480" cy="773280"/>
            </a:xfrm>
            <a:custGeom>
              <a:avLst/>
              <a:gdLst/>
              <a:ahLst/>
              <a:rect l="l" t="t" r="r" b="b"/>
              <a:pathLst>
                <a:path w="1544320" h="702944">
                  <a:moveTo>
                    <a:pt x="1426718" y="0"/>
                  </a:moveTo>
                  <a:lnTo>
                    <a:pt x="117094" y="0"/>
                  </a:lnTo>
                  <a:lnTo>
                    <a:pt x="71526" y="9205"/>
                  </a:lnTo>
                  <a:lnTo>
                    <a:pt x="34305" y="34305"/>
                  </a:lnTo>
                  <a:lnTo>
                    <a:pt x="9205" y="71526"/>
                  </a:lnTo>
                  <a:lnTo>
                    <a:pt x="0" y="117093"/>
                  </a:lnTo>
                  <a:lnTo>
                    <a:pt x="0" y="585469"/>
                  </a:lnTo>
                  <a:lnTo>
                    <a:pt x="9205" y="631037"/>
                  </a:lnTo>
                  <a:lnTo>
                    <a:pt x="34305" y="668258"/>
                  </a:lnTo>
                  <a:lnTo>
                    <a:pt x="71526" y="693358"/>
                  </a:lnTo>
                  <a:lnTo>
                    <a:pt x="117094" y="702563"/>
                  </a:lnTo>
                  <a:lnTo>
                    <a:pt x="1426718" y="702563"/>
                  </a:lnTo>
                  <a:lnTo>
                    <a:pt x="1472285" y="693358"/>
                  </a:lnTo>
                  <a:lnTo>
                    <a:pt x="1509506" y="668258"/>
                  </a:lnTo>
                  <a:lnTo>
                    <a:pt x="1534606" y="631037"/>
                  </a:lnTo>
                  <a:lnTo>
                    <a:pt x="1543811" y="585469"/>
                  </a:lnTo>
                  <a:lnTo>
                    <a:pt x="1543811" y="117093"/>
                  </a:lnTo>
                  <a:lnTo>
                    <a:pt x="1534606" y="71526"/>
                  </a:lnTo>
                  <a:lnTo>
                    <a:pt x="1509506" y="34305"/>
                  </a:lnTo>
                  <a:lnTo>
                    <a:pt x="1472285" y="9205"/>
                  </a:lnTo>
                  <a:lnTo>
                    <a:pt x="1426718" y="0"/>
                  </a:lnTo>
                  <a:close/>
                </a:path>
              </a:pathLst>
            </a:custGeom>
            <a:solidFill>
              <a:srgbClr val="00afe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1" name="CustomShape 18"/>
            <p:cNvSpPr/>
            <p:nvPr/>
          </p:nvSpPr>
          <p:spPr>
            <a:xfrm>
              <a:off x="7182360" y="1138680"/>
              <a:ext cx="1275480" cy="773280"/>
            </a:xfrm>
            <a:custGeom>
              <a:avLst/>
              <a:gdLst/>
              <a:ahLst/>
              <a:rect l="l" t="t" r="r" b="b"/>
              <a:pathLst>
                <a:path w="1544320" h="702944">
                  <a:moveTo>
                    <a:pt x="0" y="117093"/>
                  </a:moveTo>
                  <a:lnTo>
                    <a:pt x="9205" y="71526"/>
                  </a:lnTo>
                  <a:lnTo>
                    <a:pt x="34305" y="34305"/>
                  </a:lnTo>
                  <a:lnTo>
                    <a:pt x="71526" y="9205"/>
                  </a:lnTo>
                  <a:lnTo>
                    <a:pt x="117094" y="0"/>
                  </a:lnTo>
                  <a:lnTo>
                    <a:pt x="1426718" y="0"/>
                  </a:lnTo>
                  <a:lnTo>
                    <a:pt x="1472285" y="9205"/>
                  </a:lnTo>
                  <a:lnTo>
                    <a:pt x="1509506" y="34305"/>
                  </a:lnTo>
                  <a:lnTo>
                    <a:pt x="1534606" y="71526"/>
                  </a:lnTo>
                  <a:lnTo>
                    <a:pt x="1543811" y="117093"/>
                  </a:lnTo>
                  <a:lnTo>
                    <a:pt x="1543811" y="585469"/>
                  </a:lnTo>
                  <a:lnTo>
                    <a:pt x="1534606" y="631037"/>
                  </a:lnTo>
                  <a:lnTo>
                    <a:pt x="1509506" y="668258"/>
                  </a:lnTo>
                  <a:lnTo>
                    <a:pt x="1472285" y="693358"/>
                  </a:lnTo>
                  <a:lnTo>
                    <a:pt x="1426718" y="702563"/>
                  </a:lnTo>
                  <a:lnTo>
                    <a:pt x="117094" y="702563"/>
                  </a:lnTo>
                  <a:lnTo>
                    <a:pt x="71526" y="693358"/>
                  </a:lnTo>
                  <a:lnTo>
                    <a:pt x="34305" y="668258"/>
                  </a:lnTo>
                  <a:lnTo>
                    <a:pt x="9205" y="631037"/>
                  </a:lnTo>
                  <a:lnTo>
                    <a:pt x="0" y="585469"/>
                  </a:lnTo>
                  <a:lnTo>
                    <a:pt x="0" y="117093"/>
                  </a:lnTo>
                  <a:close/>
                </a:path>
              </a:pathLst>
            </a:custGeom>
            <a:noFill/>
            <a:ln w="12240">
              <a:solidFill>
                <a:srgbClr val="3d88a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92" name="CustomShape 19"/>
          <p:cNvSpPr/>
          <p:nvPr/>
        </p:nvSpPr>
        <p:spPr>
          <a:xfrm>
            <a:off x="7515720" y="1344240"/>
            <a:ext cx="609120" cy="561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0" lang="en-IN" sz="1800" spc="-12" strike="noStrike">
                <a:solidFill>
                  <a:srgbClr val="ffffff"/>
                </a:solidFill>
                <a:latin typeface="Calibri"/>
                <a:ea typeface="DejaVu Sans"/>
              </a:rPr>
              <a:t>Release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93" name="CustomShape 20"/>
          <p:cNvSpPr/>
          <p:nvPr/>
        </p:nvSpPr>
        <p:spPr>
          <a:xfrm>
            <a:off x="6476400" y="1348560"/>
            <a:ext cx="658080" cy="415440"/>
          </a:xfrm>
          <a:custGeom>
            <a:avLst/>
            <a:gdLst/>
            <a:ahLst/>
            <a:rect l="l" t="t" r="r" b="b"/>
            <a:pathLst>
              <a:path w="797559" h="378459">
                <a:moveTo>
                  <a:pt x="608076" y="0"/>
                </a:moveTo>
                <a:lnTo>
                  <a:pt x="608076" y="94487"/>
                </a:lnTo>
                <a:lnTo>
                  <a:pt x="0" y="94487"/>
                </a:lnTo>
                <a:lnTo>
                  <a:pt x="0" y="283463"/>
                </a:lnTo>
                <a:lnTo>
                  <a:pt x="608076" y="283463"/>
                </a:lnTo>
                <a:lnTo>
                  <a:pt x="608076" y="377951"/>
                </a:lnTo>
                <a:lnTo>
                  <a:pt x="797051" y="188975"/>
                </a:lnTo>
                <a:lnTo>
                  <a:pt x="608076" y="0"/>
                </a:lnTo>
                <a:close/>
              </a:path>
            </a:pathLst>
          </a:custGeom>
          <a:solidFill>
            <a:srgbClr val="25252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4" name="CustomShape 21"/>
          <p:cNvSpPr/>
          <p:nvPr/>
        </p:nvSpPr>
        <p:spPr>
          <a:xfrm>
            <a:off x="5474880" y="2243160"/>
            <a:ext cx="493560" cy="744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0" lang="en-IN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Job3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295" name="CustomShape 22"/>
          <p:cNvSpPr/>
          <p:nvPr/>
        </p:nvSpPr>
        <p:spPr>
          <a:xfrm>
            <a:off x="7448400" y="2294280"/>
            <a:ext cx="493560" cy="744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0" lang="en-IN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Job4</a:t>
            </a:r>
            <a:endParaRPr b="0" lang="en-IN" sz="2400" spc="-1" strike="noStrike">
              <a:latin typeface="Arial"/>
            </a:endParaRPr>
          </a:p>
        </p:txBody>
      </p:sp>
      <p:grpSp>
        <p:nvGrpSpPr>
          <p:cNvPr id="296" name="Group 23"/>
          <p:cNvGrpSpPr/>
          <p:nvPr/>
        </p:nvGrpSpPr>
        <p:grpSpPr>
          <a:xfrm>
            <a:off x="311040" y="3309480"/>
            <a:ext cx="5847840" cy="3697920"/>
            <a:chOff x="311040" y="3309480"/>
            <a:chExt cx="5847840" cy="3697920"/>
          </a:xfrm>
        </p:grpSpPr>
        <p:sp>
          <p:nvSpPr>
            <p:cNvPr id="297" name="CustomShape 24"/>
            <p:cNvSpPr/>
            <p:nvPr/>
          </p:nvSpPr>
          <p:spPr>
            <a:xfrm>
              <a:off x="311040" y="3309480"/>
              <a:ext cx="5847840" cy="3697920"/>
            </a:xfrm>
            <a:prstGeom prst="rect">
              <a:avLst/>
            </a:prstGeom>
            <a:blipFill rotWithShape="0"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8" name="CustomShape 25"/>
            <p:cNvSpPr/>
            <p:nvPr/>
          </p:nvSpPr>
          <p:spPr>
            <a:xfrm>
              <a:off x="930600" y="4671720"/>
              <a:ext cx="1275840" cy="773640"/>
            </a:xfrm>
            <a:custGeom>
              <a:avLst/>
              <a:gdLst/>
              <a:ahLst/>
              <a:rect l="l" t="t" r="r" b="b"/>
              <a:pathLst>
                <a:path w="1544320" h="702945">
                  <a:moveTo>
                    <a:pt x="1426718" y="0"/>
                  </a:moveTo>
                  <a:lnTo>
                    <a:pt x="117093" y="0"/>
                  </a:lnTo>
                  <a:lnTo>
                    <a:pt x="71516" y="9205"/>
                  </a:lnTo>
                  <a:lnTo>
                    <a:pt x="34296" y="34305"/>
                  </a:lnTo>
                  <a:lnTo>
                    <a:pt x="9201" y="71526"/>
                  </a:lnTo>
                  <a:lnTo>
                    <a:pt x="0" y="117093"/>
                  </a:lnTo>
                  <a:lnTo>
                    <a:pt x="0" y="585469"/>
                  </a:lnTo>
                  <a:lnTo>
                    <a:pt x="9201" y="631037"/>
                  </a:lnTo>
                  <a:lnTo>
                    <a:pt x="34296" y="668258"/>
                  </a:lnTo>
                  <a:lnTo>
                    <a:pt x="71516" y="693358"/>
                  </a:lnTo>
                  <a:lnTo>
                    <a:pt x="117093" y="702563"/>
                  </a:lnTo>
                  <a:lnTo>
                    <a:pt x="1426718" y="702563"/>
                  </a:lnTo>
                  <a:lnTo>
                    <a:pt x="1472285" y="693358"/>
                  </a:lnTo>
                  <a:lnTo>
                    <a:pt x="1509506" y="668258"/>
                  </a:lnTo>
                  <a:lnTo>
                    <a:pt x="1534606" y="631037"/>
                  </a:lnTo>
                  <a:lnTo>
                    <a:pt x="1543812" y="585469"/>
                  </a:lnTo>
                  <a:lnTo>
                    <a:pt x="1543812" y="117093"/>
                  </a:lnTo>
                  <a:lnTo>
                    <a:pt x="1534606" y="71526"/>
                  </a:lnTo>
                  <a:lnTo>
                    <a:pt x="1509506" y="34305"/>
                  </a:lnTo>
                  <a:lnTo>
                    <a:pt x="1472285" y="9205"/>
                  </a:lnTo>
                  <a:lnTo>
                    <a:pt x="1426718" y="0"/>
                  </a:lnTo>
                  <a:close/>
                </a:path>
              </a:pathLst>
            </a:custGeom>
            <a:solidFill>
              <a:srgbClr val="00afe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9" name="CustomShape 26"/>
            <p:cNvSpPr/>
            <p:nvPr/>
          </p:nvSpPr>
          <p:spPr>
            <a:xfrm>
              <a:off x="930600" y="4671720"/>
              <a:ext cx="1275840" cy="773640"/>
            </a:xfrm>
            <a:custGeom>
              <a:avLst/>
              <a:gdLst/>
              <a:ahLst/>
              <a:rect l="l" t="t" r="r" b="b"/>
              <a:pathLst>
                <a:path w="1544320" h="702945">
                  <a:moveTo>
                    <a:pt x="0" y="117093"/>
                  </a:moveTo>
                  <a:lnTo>
                    <a:pt x="9201" y="71526"/>
                  </a:lnTo>
                  <a:lnTo>
                    <a:pt x="34296" y="34305"/>
                  </a:lnTo>
                  <a:lnTo>
                    <a:pt x="71516" y="9205"/>
                  </a:lnTo>
                  <a:lnTo>
                    <a:pt x="117093" y="0"/>
                  </a:lnTo>
                  <a:lnTo>
                    <a:pt x="1426718" y="0"/>
                  </a:lnTo>
                  <a:lnTo>
                    <a:pt x="1472285" y="9205"/>
                  </a:lnTo>
                  <a:lnTo>
                    <a:pt x="1509506" y="34305"/>
                  </a:lnTo>
                  <a:lnTo>
                    <a:pt x="1534606" y="71526"/>
                  </a:lnTo>
                  <a:lnTo>
                    <a:pt x="1543812" y="117093"/>
                  </a:lnTo>
                  <a:lnTo>
                    <a:pt x="1543812" y="585469"/>
                  </a:lnTo>
                  <a:lnTo>
                    <a:pt x="1534606" y="631037"/>
                  </a:lnTo>
                  <a:lnTo>
                    <a:pt x="1509506" y="668258"/>
                  </a:lnTo>
                  <a:lnTo>
                    <a:pt x="1472285" y="693358"/>
                  </a:lnTo>
                  <a:lnTo>
                    <a:pt x="1426718" y="702563"/>
                  </a:lnTo>
                  <a:lnTo>
                    <a:pt x="117093" y="702563"/>
                  </a:lnTo>
                  <a:lnTo>
                    <a:pt x="71516" y="693358"/>
                  </a:lnTo>
                  <a:lnTo>
                    <a:pt x="34296" y="668258"/>
                  </a:lnTo>
                  <a:lnTo>
                    <a:pt x="9201" y="631037"/>
                  </a:lnTo>
                  <a:lnTo>
                    <a:pt x="0" y="585469"/>
                  </a:lnTo>
                  <a:lnTo>
                    <a:pt x="0" y="117093"/>
                  </a:lnTo>
                  <a:close/>
                </a:path>
              </a:pathLst>
            </a:custGeom>
            <a:noFill/>
            <a:ln w="12240">
              <a:solidFill>
                <a:srgbClr val="3d88a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300" name="CustomShape 27"/>
          <p:cNvSpPr/>
          <p:nvPr/>
        </p:nvSpPr>
        <p:spPr>
          <a:xfrm>
            <a:off x="1047600" y="4859280"/>
            <a:ext cx="1040040" cy="622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0" lang="en-IN" sz="2000" spc="-7" strike="noStrike">
                <a:solidFill>
                  <a:srgbClr val="ffffff"/>
                </a:solidFill>
                <a:latin typeface="Calibri"/>
                <a:ea typeface="DejaVu Sans"/>
              </a:rPr>
              <a:t>Pipeline</a:t>
            </a:r>
            <a:r>
              <a:rPr b="0" lang="en-IN" sz="2000" spc="-55" strike="noStrike">
                <a:solidFill>
                  <a:srgbClr val="ffffff"/>
                </a:solidFill>
                <a:latin typeface="Calibri"/>
                <a:ea typeface="DejaVu Sans"/>
              </a:rPr>
              <a:t> </a:t>
            </a:r>
            <a:r>
              <a:rPr b="0" lang="en-IN" sz="2000" spc="-1" strike="noStrike">
                <a:solidFill>
                  <a:srgbClr val="ffffff"/>
                </a:solidFill>
                <a:latin typeface="Calibri"/>
                <a:ea typeface="DejaVu Sans"/>
              </a:rPr>
              <a:t>Job</a:t>
            </a:r>
            <a:endParaRPr b="0" lang="en-IN" sz="2000" spc="-1" strike="noStrike">
              <a:latin typeface="Arial"/>
            </a:endParaRPr>
          </a:p>
        </p:txBody>
      </p:sp>
      <p:grpSp>
        <p:nvGrpSpPr>
          <p:cNvPr id="301" name="Group 28"/>
          <p:cNvGrpSpPr/>
          <p:nvPr/>
        </p:nvGrpSpPr>
        <p:grpSpPr>
          <a:xfrm>
            <a:off x="2717640" y="3981240"/>
            <a:ext cx="1275480" cy="488880"/>
            <a:chOff x="2717640" y="3981240"/>
            <a:chExt cx="1275480" cy="488880"/>
          </a:xfrm>
        </p:grpSpPr>
        <p:sp>
          <p:nvSpPr>
            <p:cNvPr id="302" name="CustomShape 29"/>
            <p:cNvSpPr/>
            <p:nvPr/>
          </p:nvSpPr>
          <p:spPr>
            <a:xfrm>
              <a:off x="2717640" y="3981240"/>
              <a:ext cx="1275480" cy="488880"/>
            </a:xfrm>
            <a:custGeom>
              <a:avLst/>
              <a:gdLst/>
              <a:ahLst/>
              <a:rect l="l" t="t" r="r" b="b"/>
              <a:pathLst>
                <a:path w="1544320" h="445135">
                  <a:moveTo>
                    <a:pt x="1469644" y="0"/>
                  </a:moveTo>
                  <a:lnTo>
                    <a:pt x="74168" y="0"/>
                  </a:lnTo>
                  <a:lnTo>
                    <a:pt x="45273" y="5820"/>
                  </a:lnTo>
                  <a:lnTo>
                    <a:pt x="21701" y="21701"/>
                  </a:lnTo>
                  <a:lnTo>
                    <a:pt x="5820" y="45273"/>
                  </a:lnTo>
                  <a:lnTo>
                    <a:pt x="0" y="74168"/>
                  </a:lnTo>
                  <a:lnTo>
                    <a:pt x="0" y="370840"/>
                  </a:lnTo>
                  <a:lnTo>
                    <a:pt x="5820" y="399734"/>
                  </a:lnTo>
                  <a:lnTo>
                    <a:pt x="21701" y="423306"/>
                  </a:lnTo>
                  <a:lnTo>
                    <a:pt x="45273" y="439187"/>
                  </a:lnTo>
                  <a:lnTo>
                    <a:pt x="74168" y="445008"/>
                  </a:lnTo>
                  <a:lnTo>
                    <a:pt x="1469644" y="445008"/>
                  </a:lnTo>
                  <a:lnTo>
                    <a:pt x="1498538" y="439187"/>
                  </a:lnTo>
                  <a:lnTo>
                    <a:pt x="1522110" y="423306"/>
                  </a:lnTo>
                  <a:lnTo>
                    <a:pt x="1537991" y="399734"/>
                  </a:lnTo>
                  <a:lnTo>
                    <a:pt x="1543812" y="370840"/>
                  </a:lnTo>
                  <a:lnTo>
                    <a:pt x="1543812" y="74168"/>
                  </a:lnTo>
                  <a:lnTo>
                    <a:pt x="1537991" y="45273"/>
                  </a:lnTo>
                  <a:lnTo>
                    <a:pt x="1522110" y="21701"/>
                  </a:lnTo>
                  <a:lnTo>
                    <a:pt x="1498538" y="5820"/>
                  </a:lnTo>
                  <a:lnTo>
                    <a:pt x="1469644" y="0"/>
                  </a:lnTo>
                  <a:close/>
                </a:path>
              </a:pathLst>
            </a:custGeom>
            <a:solidFill>
              <a:srgbClr val="00afe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3" name="CustomShape 30"/>
            <p:cNvSpPr/>
            <p:nvPr/>
          </p:nvSpPr>
          <p:spPr>
            <a:xfrm>
              <a:off x="2717640" y="3981240"/>
              <a:ext cx="1275480" cy="488880"/>
            </a:xfrm>
            <a:custGeom>
              <a:avLst/>
              <a:gdLst/>
              <a:ahLst/>
              <a:rect l="l" t="t" r="r" b="b"/>
              <a:pathLst>
                <a:path w="1544320" h="445135">
                  <a:moveTo>
                    <a:pt x="0" y="74168"/>
                  </a:moveTo>
                  <a:lnTo>
                    <a:pt x="5820" y="45273"/>
                  </a:lnTo>
                  <a:lnTo>
                    <a:pt x="21701" y="21701"/>
                  </a:lnTo>
                  <a:lnTo>
                    <a:pt x="45273" y="5820"/>
                  </a:lnTo>
                  <a:lnTo>
                    <a:pt x="74168" y="0"/>
                  </a:lnTo>
                  <a:lnTo>
                    <a:pt x="1469644" y="0"/>
                  </a:lnTo>
                  <a:lnTo>
                    <a:pt x="1498538" y="5820"/>
                  </a:lnTo>
                  <a:lnTo>
                    <a:pt x="1522110" y="21701"/>
                  </a:lnTo>
                  <a:lnTo>
                    <a:pt x="1537991" y="45273"/>
                  </a:lnTo>
                  <a:lnTo>
                    <a:pt x="1543812" y="74168"/>
                  </a:lnTo>
                  <a:lnTo>
                    <a:pt x="1543812" y="370840"/>
                  </a:lnTo>
                  <a:lnTo>
                    <a:pt x="1537991" y="399734"/>
                  </a:lnTo>
                  <a:lnTo>
                    <a:pt x="1522110" y="423306"/>
                  </a:lnTo>
                  <a:lnTo>
                    <a:pt x="1498538" y="439187"/>
                  </a:lnTo>
                  <a:lnTo>
                    <a:pt x="1469644" y="445008"/>
                  </a:lnTo>
                  <a:lnTo>
                    <a:pt x="74168" y="445008"/>
                  </a:lnTo>
                  <a:lnTo>
                    <a:pt x="45273" y="439187"/>
                  </a:lnTo>
                  <a:lnTo>
                    <a:pt x="21701" y="423306"/>
                  </a:lnTo>
                  <a:lnTo>
                    <a:pt x="5820" y="399734"/>
                  </a:lnTo>
                  <a:lnTo>
                    <a:pt x="0" y="370840"/>
                  </a:lnTo>
                  <a:lnTo>
                    <a:pt x="0" y="74168"/>
                  </a:lnTo>
                  <a:close/>
                </a:path>
              </a:pathLst>
            </a:custGeom>
            <a:noFill/>
            <a:ln w="12240">
              <a:solidFill>
                <a:srgbClr val="3d88a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304" name="CustomShape 31"/>
          <p:cNvSpPr/>
          <p:nvPr/>
        </p:nvSpPr>
        <p:spPr>
          <a:xfrm>
            <a:off x="3152160" y="4044960"/>
            <a:ext cx="407520" cy="561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0" lang="en-IN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Bu</a:t>
            </a:r>
            <a:r>
              <a:rPr b="0" lang="en-IN" sz="1800" spc="-7" strike="noStrike">
                <a:solidFill>
                  <a:srgbClr val="ffffff"/>
                </a:solidFill>
                <a:latin typeface="Calibri"/>
                <a:ea typeface="DejaVu Sans"/>
              </a:rPr>
              <a:t>il</a:t>
            </a:r>
            <a:r>
              <a:rPr b="0" lang="en-IN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d</a:t>
            </a:r>
            <a:endParaRPr b="0" lang="en-IN" sz="1800" spc="-1" strike="noStrike">
              <a:latin typeface="Arial"/>
            </a:endParaRPr>
          </a:p>
        </p:txBody>
      </p:sp>
      <p:grpSp>
        <p:nvGrpSpPr>
          <p:cNvPr id="305" name="Group 32"/>
          <p:cNvGrpSpPr/>
          <p:nvPr/>
        </p:nvGrpSpPr>
        <p:grpSpPr>
          <a:xfrm>
            <a:off x="2717640" y="5404320"/>
            <a:ext cx="1275480" cy="450360"/>
            <a:chOff x="2717640" y="5404320"/>
            <a:chExt cx="1275480" cy="450360"/>
          </a:xfrm>
        </p:grpSpPr>
        <p:sp>
          <p:nvSpPr>
            <p:cNvPr id="306" name="CustomShape 33"/>
            <p:cNvSpPr/>
            <p:nvPr/>
          </p:nvSpPr>
          <p:spPr>
            <a:xfrm>
              <a:off x="2717640" y="5404320"/>
              <a:ext cx="1275480" cy="450360"/>
            </a:xfrm>
            <a:custGeom>
              <a:avLst/>
              <a:gdLst/>
              <a:ahLst/>
              <a:rect l="l" t="t" r="r" b="b"/>
              <a:pathLst>
                <a:path w="1544320" h="410210">
                  <a:moveTo>
                    <a:pt x="1475486" y="0"/>
                  </a:moveTo>
                  <a:lnTo>
                    <a:pt x="68326" y="0"/>
                  </a:lnTo>
                  <a:lnTo>
                    <a:pt x="41737" y="5371"/>
                  </a:lnTo>
                  <a:lnTo>
                    <a:pt x="20018" y="20018"/>
                  </a:lnTo>
                  <a:lnTo>
                    <a:pt x="5371" y="41737"/>
                  </a:lnTo>
                  <a:lnTo>
                    <a:pt x="0" y="68326"/>
                  </a:lnTo>
                  <a:lnTo>
                    <a:pt x="0" y="341630"/>
                  </a:lnTo>
                  <a:lnTo>
                    <a:pt x="5371" y="368218"/>
                  </a:lnTo>
                  <a:lnTo>
                    <a:pt x="20018" y="389937"/>
                  </a:lnTo>
                  <a:lnTo>
                    <a:pt x="41737" y="404584"/>
                  </a:lnTo>
                  <a:lnTo>
                    <a:pt x="68326" y="409956"/>
                  </a:lnTo>
                  <a:lnTo>
                    <a:pt x="1475486" y="409956"/>
                  </a:lnTo>
                  <a:lnTo>
                    <a:pt x="1502074" y="404584"/>
                  </a:lnTo>
                  <a:lnTo>
                    <a:pt x="1523793" y="389937"/>
                  </a:lnTo>
                  <a:lnTo>
                    <a:pt x="1538440" y="368218"/>
                  </a:lnTo>
                  <a:lnTo>
                    <a:pt x="1543812" y="341630"/>
                  </a:lnTo>
                  <a:lnTo>
                    <a:pt x="1543812" y="68326"/>
                  </a:lnTo>
                  <a:lnTo>
                    <a:pt x="1538440" y="41737"/>
                  </a:lnTo>
                  <a:lnTo>
                    <a:pt x="1523793" y="20018"/>
                  </a:lnTo>
                  <a:lnTo>
                    <a:pt x="1502074" y="5371"/>
                  </a:lnTo>
                  <a:lnTo>
                    <a:pt x="1475486" y="0"/>
                  </a:lnTo>
                  <a:close/>
                </a:path>
              </a:pathLst>
            </a:custGeom>
            <a:solidFill>
              <a:srgbClr val="00afe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7" name="CustomShape 34"/>
            <p:cNvSpPr/>
            <p:nvPr/>
          </p:nvSpPr>
          <p:spPr>
            <a:xfrm>
              <a:off x="2717640" y="5404320"/>
              <a:ext cx="1275480" cy="450360"/>
            </a:xfrm>
            <a:custGeom>
              <a:avLst/>
              <a:gdLst/>
              <a:ahLst/>
              <a:rect l="l" t="t" r="r" b="b"/>
              <a:pathLst>
                <a:path w="1544320" h="410210">
                  <a:moveTo>
                    <a:pt x="0" y="68326"/>
                  </a:moveTo>
                  <a:lnTo>
                    <a:pt x="5371" y="41737"/>
                  </a:lnTo>
                  <a:lnTo>
                    <a:pt x="20018" y="20018"/>
                  </a:lnTo>
                  <a:lnTo>
                    <a:pt x="41737" y="5371"/>
                  </a:lnTo>
                  <a:lnTo>
                    <a:pt x="68326" y="0"/>
                  </a:lnTo>
                  <a:lnTo>
                    <a:pt x="1475486" y="0"/>
                  </a:lnTo>
                  <a:lnTo>
                    <a:pt x="1502074" y="5371"/>
                  </a:lnTo>
                  <a:lnTo>
                    <a:pt x="1523793" y="20018"/>
                  </a:lnTo>
                  <a:lnTo>
                    <a:pt x="1538440" y="41737"/>
                  </a:lnTo>
                  <a:lnTo>
                    <a:pt x="1543812" y="68326"/>
                  </a:lnTo>
                  <a:lnTo>
                    <a:pt x="1543812" y="341630"/>
                  </a:lnTo>
                  <a:lnTo>
                    <a:pt x="1538440" y="368218"/>
                  </a:lnTo>
                  <a:lnTo>
                    <a:pt x="1523793" y="389937"/>
                  </a:lnTo>
                  <a:lnTo>
                    <a:pt x="1502074" y="404584"/>
                  </a:lnTo>
                  <a:lnTo>
                    <a:pt x="1475486" y="409956"/>
                  </a:lnTo>
                  <a:lnTo>
                    <a:pt x="68326" y="409956"/>
                  </a:lnTo>
                  <a:lnTo>
                    <a:pt x="41737" y="404584"/>
                  </a:lnTo>
                  <a:lnTo>
                    <a:pt x="20018" y="389937"/>
                  </a:lnTo>
                  <a:lnTo>
                    <a:pt x="5371" y="368218"/>
                  </a:lnTo>
                  <a:lnTo>
                    <a:pt x="0" y="341630"/>
                  </a:lnTo>
                  <a:lnTo>
                    <a:pt x="0" y="68326"/>
                  </a:lnTo>
                  <a:close/>
                </a:path>
              </a:pathLst>
            </a:custGeom>
            <a:noFill/>
            <a:ln w="12240">
              <a:solidFill>
                <a:srgbClr val="3d88a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308" name="CustomShape 35"/>
          <p:cNvSpPr/>
          <p:nvPr/>
        </p:nvSpPr>
        <p:spPr>
          <a:xfrm>
            <a:off x="3193560" y="5448960"/>
            <a:ext cx="325440" cy="561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0" lang="en-IN" sz="1800" spc="-160" strike="noStrike">
                <a:solidFill>
                  <a:srgbClr val="ffffff"/>
                </a:solidFill>
                <a:latin typeface="Calibri"/>
                <a:ea typeface="DejaVu Sans"/>
              </a:rPr>
              <a:t>T</a:t>
            </a:r>
            <a:r>
              <a:rPr b="0" lang="en-IN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e</a:t>
            </a:r>
            <a:r>
              <a:rPr b="0" lang="en-IN" sz="1800" spc="-21" strike="noStrike">
                <a:solidFill>
                  <a:srgbClr val="ffffff"/>
                </a:solidFill>
                <a:latin typeface="Calibri"/>
                <a:ea typeface="DejaVu Sans"/>
              </a:rPr>
              <a:t>s</a:t>
            </a:r>
            <a:r>
              <a:rPr b="0" lang="en-IN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t</a:t>
            </a:r>
            <a:endParaRPr b="0" lang="en-IN" sz="1800" spc="-1" strike="noStrike">
              <a:latin typeface="Arial"/>
            </a:endParaRPr>
          </a:p>
        </p:txBody>
      </p:sp>
      <p:grpSp>
        <p:nvGrpSpPr>
          <p:cNvPr id="309" name="Group 36"/>
          <p:cNvGrpSpPr/>
          <p:nvPr/>
        </p:nvGrpSpPr>
        <p:grpSpPr>
          <a:xfrm>
            <a:off x="2717640" y="4723920"/>
            <a:ext cx="1275480" cy="488880"/>
            <a:chOff x="2717640" y="4723920"/>
            <a:chExt cx="1275480" cy="488880"/>
          </a:xfrm>
        </p:grpSpPr>
        <p:sp>
          <p:nvSpPr>
            <p:cNvPr id="310" name="CustomShape 37"/>
            <p:cNvSpPr/>
            <p:nvPr/>
          </p:nvSpPr>
          <p:spPr>
            <a:xfrm>
              <a:off x="2717640" y="4723920"/>
              <a:ext cx="1275480" cy="488880"/>
            </a:xfrm>
            <a:custGeom>
              <a:avLst/>
              <a:gdLst/>
              <a:ahLst/>
              <a:rect l="l" t="t" r="r" b="b"/>
              <a:pathLst>
                <a:path w="1544320" h="445135">
                  <a:moveTo>
                    <a:pt x="1469644" y="0"/>
                  </a:moveTo>
                  <a:lnTo>
                    <a:pt x="74168" y="0"/>
                  </a:lnTo>
                  <a:lnTo>
                    <a:pt x="45273" y="5820"/>
                  </a:lnTo>
                  <a:lnTo>
                    <a:pt x="21701" y="21701"/>
                  </a:lnTo>
                  <a:lnTo>
                    <a:pt x="5820" y="45273"/>
                  </a:lnTo>
                  <a:lnTo>
                    <a:pt x="0" y="74168"/>
                  </a:lnTo>
                  <a:lnTo>
                    <a:pt x="0" y="370839"/>
                  </a:lnTo>
                  <a:lnTo>
                    <a:pt x="5820" y="399734"/>
                  </a:lnTo>
                  <a:lnTo>
                    <a:pt x="21701" y="423306"/>
                  </a:lnTo>
                  <a:lnTo>
                    <a:pt x="45273" y="439187"/>
                  </a:lnTo>
                  <a:lnTo>
                    <a:pt x="74168" y="445007"/>
                  </a:lnTo>
                  <a:lnTo>
                    <a:pt x="1469644" y="445007"/>
                  </a:lnTo>
                  <a:lnTo>
                    <a:pt x="1498538" y="439187"/>
                  </a:lnTo>
                  <a:lnTo>
                    <a:pt x="1522110" y="423306"/>
                  </a:lnTo>
                  <a:lnTo>
                    <a:pt x="1537991" y="399734"/>
                  </a:lnTo>
                  <a:lnTo>
                    <a:pt x="1543812" y="370839"/>
                  </a:lnTo>
                  <a:lnTo>
                    <a:pt x="1543812" y="74168"/>
                  </a:lnTo>
                  <a:lnTo>
                    <a:pt x="1537991" y="45273"/>
                  </a:lnTo>
                  <a:lnTo>
                    <a:pt x="1522110" y="21701"/>
                  </a:lnTo>
                  <a:lnTo>
                    <a:pt x="1498538" y="5820"/>
                  </a:lnTo>
                  <a:lnTo>
                    <a:pt x="1469644" y="0"/>
                  </a:lnTo>
                  <a:close/>
                </a:path>
              </a:pathLst>
            </a:custGeom>
            <a:solidFill>
              <a:srgbClr val="00afe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1" name="CustomShape 38"/>
            <p:cNvSpPr/>
            <p:nvPr/>
          </p:nvSpPr>
          <p:spPr>
            <a:xfrm>
              <a:off x="2717640" y="4723920"/>
              <a:ext cx="1275480" cy="488880"/>
            </a:xfrm>
            <a:custGeom>
              <a:avLst/>
              <a:gdLst/>
              <a:ahLst/>
              <a:rect l="l" t="t" r="r" b="b"/>
              <a:pathLst>
                <a:path w="1544320" h="445135">
                  <a:moveTo>
                    <a:pt x="0" y="74168"/>
                  </a:moveTo>
                  <a:lnTo>
                    <a:pt x="5820" y="45273"/>
                  </a:lnTo>
                  <a:lnTo>
                    <a:pt x="21701" y="21701"/>
                  </a:lnTo>
                  <a:lnTo>
                    <a:pt x="45273" y="5820"/>
                  </a:lnTo>
                  <a:lnTo>
                    <a:pt x="74168" y="0"/>
                  </a:lnTo>
                  <a:lnTo>
                    <a:pt x="1469644" y="0"/>
                  </a:lnTo>
                  <a:lnTo>
                    <a:pt x="1498538" y="5820"/>
                  </a:lnTo>
                  <a:lnTo>
                    <a:pt x="1522110" y="21701"/>
                  </a:lnTo>
                  <a:lnTo>
                    <a:pt x="1537991" y="45273"/>
                  </a:lnTo>
                  <a:lnTo>
                    <a:pt x="1543812" y="74168"/>
                  </a:lnTo>
                  <a:lnTo>
                    <a:pt x="1543812" y="370839"/>
                  </a:lnTo>
                  <a:lnTo>
                    <a:pt x="1537991" y="399734"/>
                  </a:lnTo>
                  <a:lnTo>
                    <a:pt x="1522110" y="423306"/>
                  </a:lnTo>
                  <a:lnTo>
                    <a:pt x="1498538" y="439187"/>
                  </a:lnTo>
                  <a:lnTo>
                    <a:pt x="1469644" y="445007"/>
                  </a:lnTo>
                  <a:lnTo>
                    <a:pt x="74168" y="445007"/>
                  </a:lnTo>
                  <a:lnTo>
                    <a:pt x="45273" y="439187"/>
                  </a:lnTo>
                  <a:lnTo>
                    <a:pt x="21701" y="423306"/>
                  </a:lnTo>
                  <a:lnTo>
                    <a:pt x="5820" y="399734"/>
                  </a:lnTo>
                  <a:lnTo>
                    <a:pt x="0" y="370839"/>
                  </a:lnTo>
                  <a:lnTo>
                    <a:pt x="0" y="74168"/>
                  </a:lnTo>
                  <a:close/>
                </a:path>
              </a:pathLst>
            </a:custGeom>
            <a:noFill/>
            <a:ln w="12240">
              <a:solidFill>
                <a:srgbClr val="3d88a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312" name="CustomShape 39"/>
          <p:cNvSpPr/>
          <p:nvPr/>
        </p:nvSpPr>
        <p:spPr>
          <a:xfrm>
            <a:off x="3078000" y="4788360"/>
            <a:ext cx="556200" cy="561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0" lang="en-IN" sz="1800" spc="-12" strike="noStrike">
                <a:solidFill>
                  <a:srgbClr val="ffffff"/>
                </a:solidFill>
                <a:latin typeface="Calibri"/>
                <a:ea typeface="DejaVu Sans"/>
              </a:rPr>
              <a:t>Deploy</a:t>
            </a:r>
            <a:endParaRPr b="0" lang="en-IN" sz="1800" spc="-1" strike="noStrike">
              <a:latin typeface="Arial"/>
            </a:endParaRPr>
          </a:p>
        </p:txBody>
      </p:sp>
      <p:grpSp>
        <p:nvGrpSpPr>
          <p:cNvPr id="313" name="Group 40"/>
          <p:cNvGrpSpPr/>
          <p:nvPr/>
        </p:nvGrpSpPr>
        <p:grpSpPr>
          <a:xfrm>
            <a:off x="2773440" y="6131880"/>
            <a:ext cx="1275480" cy="487800"/>
            <a:chOff x="2773440" y="6131880"/>
            <a:chExt cx="1275480" cy="487800"/>
          </a:xfrm>
        </p:grpSpPr>
        <p:sp>
          <p:nvSpPr>
            <p:cNvPr id="314" name="CustomShape 41"/>
            <p:cNvSpPr/>
            <p:nvPr/>
          </p:nvSpPr>
          <p:spPr>
            <a:xfrm>
              <a:off x="2773440" y="6131880"/>
              <a:ext cx="1275480" cy="487800"/>
            </a:xfrm>
            <a:custGeom>
              <a:avLst/>
              <a:gdLst/>
              <a:ahLst/>
              <a:rect l="l" t="t" r="r" b="b"/>
              <a:pathLst>
                <a:path w="1544320" h="443864">
                  <a:moveTo>
                    <a:pt x="1469898" y="0"/>
                  </a:moveTo>
                  <a:lnTo>
                    <a:pt x="73913" y="0"/>
                  </a:lnTo>
                  <a:lnTo>
                    <a:pt x="45166" y="5809"/>
                  </a:lnTo>
                  <a:lnTo>
                    <a:pt x="21669" y="21650"/>
                  </a:lnTo>
                  <a:lnTo>
                    <a:pt x="5816" y="45144"/>
                  </a:lnTo>
                  <a:lnTo>
                    <a:pt x="0" y="73913"/>
                  </a:lnTo>
                  <a:lnTo>
                    <a:pt x="0" y="369569"/>
                  </a:lnTo>
                  <a:lnTo>
                    <a:pt x="5816" y="398339"/>
                  </a:lnTo>
                  <a:lnTo>
                    <a:pt x="21669" y="421833"/>
                  </a:lnTo>
                  <a:lnTo>
                    <a:pt x="45166" y="437674"/>
                  </a:lnTo>
                  <a:lnTo>
                    <a:pt x="73913" y="443484"/>
                  </a:lnTo>
                  <a:lnTo>
                    <a:pt x="1469898" y="443484"/>
                  </a:lnTo>
                  <a:lnTo>
                    <a:pt x="1498645" y="437674"/>
                  </a:lnTo>
                  <a:lnTo>
                    <a:pt x="1522142" y="421833"/>
                  </a:lnTo>
                  <a:lnTo>
                    <a:pt x="1537995" y="398339"/>
                  </a:lnTo>
                  <a:lnTo>
                    <a:pt x="1543812" y="369569"/>
                  </a:lnTo>
                  <a:lnTo>
                    <a:pt x="1543812" y="73913"/>
                  </a:lnTo>
                  <a:lnTo>
                    <a:pt x="1537995" y="45144"/>
                  </a:lnTo>
                  <a:lnTo>
                    <a:pt x="1522142" y="21650"/>
                  </a:lnTo>
                  <a:lnTo>
                    <a:pt x="1498645" y="5809"/>
                  </a:lnTo>
                  <a:lnTo>
                    <a:pt x="1469898" y="0"/>
                  </a:lnTo>
                  <a:close/>
                </a:path>
              </a:pathLst>
            </a:custGeom>
            <a:solidFill>
              <a:srgbClr val="00afe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5" name="CustomShape 42"/>
            <p:cNvSpPr/>
            <p:nvPr/>
          </p:nvSpPr>
          <p:spPr>
            <a:xfrm>
              <a:off x="2773440" y="6131880"/>
              <a:ext cx="1275480" cy="487800"/>
            </a:xfrm>
            <a:custGeom>
              <a:avLst/>
              <a:gdLst/>
              <a:ahLst/>
              <a:rect l="l" t="t" r="r" b="b"/>
              <a:pathLst>
                <a:path w="1544320" h="443864">
                  <a:moveTo>
                    <a:pt x="0" y="73913"/>
                  </a:moveTo>
                  <a:lnTo>
                    <a:pt x="5816" y="45144"/>
                  </a:lnTo>
                  <a:lnTo>
                    <a:pt x="21669" y="21650"/>
                  </a:lnTo>
                  <a:lnTo>
                    <a:pt x="45166" y="5809"/>
                  </a:lnTo>
                  <a:lnTo>
                    <a:pt x="73913" y="0"/>
                  </a:lnTo>
                  <a:lnTo>
                    <a:pt x="1469898" y="0"/>
                  </a:lnTo>
                  <a:lnTo>
                    <a:pt x="1498645" y="5809"/>
                  </a:lnTo>
                  <a:lnTo>
                    <a:pt x="1522142" y="21650"/>
                  </a:lnTo>
                  <a:lnTo>
                    <a:pt x="1537995" y="45144"/>
                  </a:lnTo>
                  <a:lnTo>
                    <a:pt x="1543812" y="73913"/>
                  </a:lnTo>
                  <a:lnTo>
                    <a:pt x="1543812" y="369569"/>
                  </a:lnTo>
                  <a:lnTo>
                    <a:pt x="1537995" y="398339"/>
                  </a:lnTo>
                  <a:lnTo>
                    <a:pt x="1522142" y="421833"/>
                  </a:lnTo>
                  <a:lnTo>
                    <a:pt x="1498645" y="437674"/>
                  </a:lnTo>
                  <a:lnTo>
                    <a:pt x="1469898" y="443484"/>
                  </a:lnTo>
                  <a:lnTo>
                    <a:pt x="73913" y="443484"/>
                  </a:lnTo>
                  <a:lnTo>
                    <a:pt x="45166" y="437674"/>
                  </a:lnTo>
                  <a:lnTo>
                    <a:pt x="21669" y="421833"/>
                  </a:lnTo>
                  <a:lnTo>
                    <a:pt x="5816" y="398339"/>
                  </a:lnTo>
                  <a:lnTo>
                    <a:pt x="0" y="369569"/>
                  </a:lnTo>
                  <a:lnTo>
                    <a:pt x="0" y="73913"/>
                  </a:lnTo>
                  <a:close/>
                </a:path>
              </a:pathLst>
            </a:custGeom>
            <a:noFill/>
            <a:ln w="12240">
              <a:solidFill>
                <a:srgbClr val="3d88a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316" name="CustomShape 43"/>
          <p:cNvSpPr/>
          <p:nvPr/>
        </p:nvSpPr>
        <p:spPr>
          <a:xfrm>
            <a:off x="3106440" y="6195240"/>
            <a:ext cx="609120" cy="561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0" lang="en-IN" sz="1800" spc="-12" strike="noStrike">
                <a:solidFill>
                  <a:srgbClr val="ffffff"/>
                </a:solidFill>
                <a:latin typeface="Calibri"/>
                <a:ea typeface="DejaVu Sans"/>
              </a:rPr>
              <a:t>Release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317" name="CustomShape 44"/>
          <p:cNvSpPr/>
          <p:nvPr/>
        </p:nvSpPr>
        <p:spPr>
          <a:xfrm>
            <a:off x="4430880" y="3935520"/>
            <a:ext cx="708120" cy="744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0" lang="en-IN" sz="2400" spc="-7" strike="noStrike">
                <a:solidFill>
                  <a:srgbClr val="000000"/>
                </a:solidFill>
                <a:latin typeface="Calibri"/>
                <a:ea typeface="DejaVu Sans"/>
              </a:rPr>
              <a:t>S</a:t>
            </a:r>
            <a:r>
              <a:rPr b="0" lang="en-IN" sz="2400" spc="-26" strike="noStrike">
                <a:solidFill>
                  <a:srgbClr val="000000"/>
                </a:solidFill>
                <a:latin typeface="Calibri"/>
                <a:ea typeface="DejaVu Sans"/>
              </a:rPr>
              <a:t>t</a:t>
            </a:r>
            <a:r>
              <a:rPr b="0" lang="en-IN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a</a:t>
            </a:r>
            <a:r>
              <a:rPr b="0" lang="en-IN" sz="2400" spc="-26" strike="noStrike">
                <a:solidFill>
                  <a:srgbClr val="000000"/>
                </a:solidFill>
                <a:latin typeface="Calibri"/>
                <a:ea typeface="DejaVu Sans"/>
              </a:rPr>
              <a:t>g</a:t>
            </a:r>
            <a:r>
              <a:rPr b="0" lang="en-IN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e1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318" name="CustomShape 45"/>
          <p:cNvSpPr/>
          <p:nvPr/>
        </p:nvSpPr>
        <p:spPr>
          <a:xfrm>
            <a:off x="4426200" y="4665600"/>
            <a:ext cx="708120" cy="744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0" lang="en-IN" sz="2400" spc="-7" strike="noStrike">
                <a:solidFill>
                  <a:srgbClr val="000000"/>
                </a:solidFill>
                <a:latin typeface="Calibri"/>
                <a:ea typeface="DejaVu Sans"/>
              </a:rPr>
              <a:t>S</a:t>
            </a:r>
            <a:r>
              <a:rPr b="0" lang="en-IN" sz="2400" spc="-26" strike="noStrike">
                <a:solidFill>
                  <a:srgbClr val="000000"/>
                </a:solidFill>
                <a:latin typeface="Calibri"/>
                <a:ea typeface="DejaVu Sans"/>
              </a:rPr>
              <a:t>t</a:t>
            </a:r>
            <a:r>
              <a:rPr b="0" lang="en-IN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a</a:t>
            </a:r>
            <a:r>
              <a:rPr b="0" lang="en-IN" sz="2400" spc="-26" strike="noStrike">
                <a:solidFill>
                  <a:srgbClr val="000000"/>
                </a:solidFill>
                <a:latin typeface="Calibri"/>
                <a:ea typeface="DejaVu Sans"/>
              </a:rPr>
              <a:t>g</a:t>
            </a:r>
            <a:r>
              <a:rPr b="0" lang="en-IN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e2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319" name="CustomShape 46"/>
          <p:cNvSpPr/>
          <p:nvPr/>
        </p:nvSpPr>
        <p:spPr>
          <a:xfrm>
            <a:off x="4426200" y="5463720"/>
            <a:ext cx="708120" cy="744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0" lang="en-IN" sz="2400" spc="-7" strike="noStrike">
                <a:solidFill>
                  <a:srgbClr val="000000"/>
                </a:solidFill>
                <a:latin typeface="Calibri"/>
                <a:ea typeface="DejaVu Sans"/>
              </a:rPr>
              <a:t>S</a:t>
            </a:r>
            <a:r>
              <a:rPr b="0" lang="en-IN" sz="2400" spc="-32" strike="noStrike">
                <a:solidFill>
                  <a:srgbClr val="000000"/>
                </a:solidFill>
                <a:latin typeface="Calibri"/>
                <a:ea typeface="DejaVu Sans"/>
              </a:rPr>
              <a:t>t</a:t>
            </a:r>
            <a:r>
              <a:rPr b="0" lang="en-IN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a</a:t>
            </a:r>
            <a:r>
              <a:rPr b="0" lang="en-IN" sz="2400" spc="-32" strike="noStrike">
                <a:solidFill>
                  <a:srgbClr val="000000"/>
                </a:solidFill>
                <a:latin typeface="Calibri"/>
                <a:ea typeface="DejaVu Sans"/>
              </a:rPr>
              <a:t>g</a:t>
            </a:r>
            <a:r>
              <a:rPr b="0" lang="en-IN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e3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320" name="CustomShape 47"/>
          <p:cNvSpPr/>
          <p:nvPr/>
        </p:nvSpPr>
        <p:spPr>
          <a:xfrm>
            <a:off x="4411800" y="6134400"/>
            <a:ext cx="708120" cy="744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0" lang="en-IN" sz="2400" spc="-7" strike="noStrike">
                <a:solidFill>
                  <a:srgbClr val="000000"/>
                </a:solidFill>
                <a:latin typeface="Calibri"/>
                <a:ea typeface="DejaVu Sans"/>
              </a:rPr>
              <a:t>S</a:t>
            </a:r>
            <a:r>
              <a:rPr b="0" lang="en-IN" sz="2400" spc="-26" strike="noStrike">
                <a:solidFill>
                  <a:srgbClr val="000000"/>
                </a:solidFill>
                <a:latin typeface="Calibri"/>
                <a:ea typeface="DejaVu Sans"/>
              </a:rPr>
              <a:t>t</a:t>
            </a:r>
            <a:r>
              <a:rPr b="0" lang="en-IN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a</a:t>
            </a:r>
            <a:r>
              <a:rPr b="0" lang="en-IN" sz="2400" spc="-26" strike="noStrike">
                <a:solidFill>
                  <a:srgbClr val="000000"/>
                </a:solidFill>
                <a:latin typeface="Calibri"/>
                <a:ea typeface="DejaVu Sans"/>
              </a:rPr>
              <a:t>g</a:t>
            </a:r>
            <a:r>
              <a:rPr b="0" lang="en-IN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e4</a:t>
            </a:r>
            <a:endParaRPr b="0" lang="en-IN" sz="2400" spc="-1" strike="noStrike">
              <a:latin typeface="Arial"/>
            </a:endParaRPr>
          </a:p>
        </p:txBody>
      </p:sp>
      <p:grpSp>
        <p:nvGrpSpPr>
          <p:cNvPr id="321" name="Group 48"/>
          <p:cNvGrpSpPr/>
          <p:nvPr/>
        </p:nvGrpSpPr>
        <p:grpSpPr>
          <a:xfrm>
            <a:off x="3235680" y="3151440"/>
            <a:ext cx="3543480" cy="3938040"/>
            <a:chOff x="3235680" y="3151440"/>
            <a:chExt cx="3543480" cy="3938040"/>
          </a:xfrm>
        </p:grpSpPr>
        <p:sp>
          <p:nvSpPr>
            <p:cNvPr id="322" name="CustomShape 49"/>
            <p:cNvSpPr/>
            <p:nvPr/>
          </p:nvSpPr>
          <p:spPr>
            <a:xfrm>
              <a:off x="3235680" y="4471920"/>
              <a:ext cx="312840" cy="1655280"/>
            </a:xfrm>
            <a:custGeom>
              <a:avLst/>
              <a:gdLst/>
              <a:ahLst/>
              <a:rect l="l" t="t" r="r" b="b"/>
              <a:pathLst>
                <a:path w="379729" h="1503045">
                  <a:moveTo>
                    <a:pt x="345948" y="750570"/>
                  </a:moveTo>
                  <a:lnTo>
                    <a:pt x="259461" y="750570"/>
                  </a:lnTo>
                  <a:lnTo>
                    <a:pt x="259461" y="635508"/>
                  </a:lnTo>
                  <a:lnTo>
                    <a:pt x="86487" y="635508"/>
                  </a:lnTo>
                  <a:lnTo>
                    <a:pt x="86487" y="750570"/>
                  </a:lnTo>
                  <a:lnTo>
                    <a:pt x="0" y="750570"/>
                  </a:lnTo>
                  <a:lnTo>
                    <a:pt x="172974" y="865632"/>
                  </a:lnTo>
                  <a:lnTo>
                    <a:pt x="345948" y="750570"/>
                  </a:lnTo>
                  <a:close/>
                  <a:moveTo>
                    <a:pt x="345948" y="114300"/>
                  </a:moveTo>
                  <a:lnTo>
                    <a:pt x="259461" y="114300"/>
                  </a:lnTo>
                  <a:lnTo>
                    <a:pt x="259461" y="0"/>
                  </a:lnTo>
                  <a:lnTo>
                    <a:pt x="86487" y="0"/>
                  </a:lnTo>
                  <a:lnTo>
                    <a:pt x="86487" y="114300"/>
                  </a:lnTo>
                  <a:lnTo>
                    <a:pt x="0" y="114300"/>
                  </a:lnTo>
                  <a:lnTo>
                    <a:pt x="172974" y="228600"/>
                  </a:lnTo>
                  <a:lnTo>
                    <a:pt x="345948" y="114300"/>
                  </a:lnTo>
                  <a:close/>
                  <a:moveTo>
                    <a:pt x="379476" y="1387602"/>
                  </a:moveTo>
                  <a:lnTo>
                    <a:pt x="292989" y="1387602"/>
                  </a:lnTo>
                  <a:lnTo>
                    <a:pt x="292989" y="1272540"/>
                  </a:lnTo>
                  <a:lnTo>
                    <a:pt x="120015" y="1272540"/>
                  </a:lnTo>
                  <a:lnTo>
                    <a:pt x="120015" y="1387602"/>
                  </a:lnTo>
                  <a:lnTo>
                    <a:pt x="33528" y="1387602"/>
                  </a:lnTo>
                  <a:lnTo>
                    <a:pt x="206502" y="1502664"/>
                  </a:lnTo>
                  <a:lnTo>
                    <a:pt x="379476" y="1387602"/>
                  </a:lnTo>
                  <a:close/>
                </a:path>
              </a:pathLst>
            </a:custGeom>
            <a:solidFill>
              <a:srgbClr val="25252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3" name="CustomShape 50"/>
            <p:cNvSpPr/>
            <p:nvPr/>
          </p:nvSpPr>
          <p:spPr>
            <a:xfrm>
              <a:off x="6160320" y="3151440"/>
              <a:ext cx="618840" cy="3938040"/>
            </a:xfrm>
            <a:custGeom>
              <a:avLst/>
              <a:gdLst/>
              <a:ahLst/>
              <a:rect l="l" t="t" r="r" b="b"/>
              <a:pathLst>
                <a:path w="749934" h="3573779">
                  <a:moveTo>
                    <a:pt x="0" y="0"/>
                  </a:moveTo>
                  <a:lnTo>
                    <a:pt x="75543" y="1268"/>
                  </a:lnTo>
                  <a:lnTo>
                    <a:pt x="145911" y="4905"/>
                  </a:lnTo>
                  <a:lnTo>
                    <a:pt x="209593" y="10662"/>
                  </a:lnTo>
                  <a:lnTo>
                    <a:pt x="265080" y="18287"/>
                  </a:lnTo>
                  <a:lnTo>
                    <a:pt x="310864" y="27533"/>
                  </a:lnTo>
                  <a:lnTo>
                    <a:pt x="367285" y="49881"/>
                  </a:lnTo>
                  <a:lnTo>
                    <a:pt x="374904" y="62484"/>
                  </a:lnTo>
                  <a:lnTo>
                    <a:pt x="374904" y="1724406"/>
                  </a:lnTo>
                  <a:lnTo>
                    <a:pt x="382522" y="1737008"/>
                  </a:lnTo>
                  <a:lnTo>
                    <a:pt x="438943" y="1759356"/>
                  </a:lnTo>
                  <a:lnTo>
                    <a:pt x="484727" y="1768602"/>
                  </a:lnTo>
                  <a:lnTo>
                    <a:pt x="540214" y="1776227"/>
                  </a:lnTo>
                  <a:lnTo>
                    <a:pt x="603896" y="1781984"/>
                  </a:lnTo>
                  <a:lnTo>
                    <a:pt x="674264" y="1785621"/>
                  </a:lnTo>
                  <a:lnTo>
                    <a:pt x="749808" y="1786889"/>
                  </a:lnTo>
                  <a:lnTo>
                    <a:pt x="674264" y="1788158"/>
                  </a:lnTo>
                  <a:lnTo>
                    <a:pt x="603896" y="1791795"/>
                  </a:lnTo>
                  <a:lnTo>
                    <a:pt x="540214" y="1797552"/>
                  </a:lnTo>
                  <a:lnTo>
                    <a:pt x="484727" y="1805177"/>
                  </a:lnTo>
                  <a:lnTo>
                    <a:pt x="438943" y="1814423"/>
                  </a:lnTo>
                  <a:lnTo>
                    <a:pt x="382522" y="1836771"/>
                  </a:lnTo>
                  <a:lnTo>
                    <a:pt x="374904" y="1849374"/>
                  </a:lnTo>
                  <a:lnTo>
                    <a:pt x="374904" y="3511296"/>
                  </a:lnTo>
                  <a:lnTo>
                    <a:pt x="367285" y="3523887"/>
                  </a:lnTo>
                  <a:lnTo>
                    <a:pt x="310864" y="3546230"/>
                  </a:lnTo>
                  <a:lnTo>
                    <a:pt x="265080" y="3555477"/>
                  </a:lnTo>
                  <a:lnTo>
                    <a:pt x="209593" y="3563107"/>
                  </a:lnTo>
                  <a:lnTo>
                    <a:pt x="145911" y="3568869"/>
                  </a:lnTo>
                  <a:lnTo>
                    <a:pt x="75543" y="3572510"/>
                  </a:lnTo>
                  <a:lnTo>
                    <a:pt x="0" y="3573779"/>
                  </a:lnTo>
                </a:path>
              </a:pathLst>
            </a:custGeom>
            <a:noFill/>
            <a:ln w="5796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324" name="CustomShape 51"/>
          <p:cNvSpPr/>
          <p:nvPr/>
        </p:nvSpPr>
        <p:spPr>
          <a:xfrm>
            <a:off x="7044480" y="3756240"/>
            <a:ext cx="2004480" cy="3182040"/>
          </a:xfrm>
          <a:prstGeom prst="rect">
            <a:avLst/>
          </a:prstGeom>
          <a:blipFill rotWithShape="0">
            <a:blip r:embed="rId3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5" name="CustomShape 52"/>
          <p:cNvSpPr/>
          <p:nvPr/>
        </p:nvSpPr>
        <p:spPr>
          <a:xfrm>
            <a:off x="7454160" y="4431600"/>
            <a:ext cx="1172880" cy="744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0" lang="en-IN" sz="2400" spc="-7" strike="noStrike">
                <a:solidFill>
                  <a:srgbClr val="000000"/>
                </a:solidFill>
                <a:latin typeface="Calibri"/>
                <a:ea typeface="DejaVu Sans"/>
              </a:rPr>
              <a:t>Jenkins</a:t>
            </a:r>
            <a:r>
              <a:rPr b="0" lang="en-IN" sz="2400" spc="-86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Calibri"/>
                <a:ea typeface="DejaVu Sans"/>
              </a:rPr>
              <a:t>File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326" name="CustomShape 53"/>
          <p:cNvSpPr/>
          <p:nvPr/>
        </p:nvSpPr>
        <p:spPr>
          <a:xfrm>
            <a:off x="6130080" y="3992400"/>
            <a:ext cx="271800" cy="2273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vert="vert" rot="5400000">
            <a:noAutofit/>
          </a:bodyPr>
          <a:p>
            <a:pPr marL="12600">
              <a:lnSpc>
                <a:spcPts val="2381"/>
              </a:lnSpc>
            </a:pPr>
            <a:r>
              <a:rPr b="0" lang="en-IN" sz="2400" spc="-15" strike="noStrike">
                <a:solidFill>
                  <a:srgbClr val="000000"/>
                </a:solidFill>
                <a:latin typeface="Calibri"/>
                <a:ea typeface="DejaVu Sans"/>
              </a:rPr>
              <a:t>Groovy</a:t>
            </a:r>
            <a:r>
              <a:rPr b="0" lang="en-IN" sz="2400" spc="-35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b="0" lang="en-IN" sz="2400" spc="-7" strike="noStrike">
                <a:solidFill>
                  <a:srgbClr val="000000"/>
                </a:solidFill>
                <a:latin typeface="Calibri"/>
                <a:ea typeface="DejaVu Sans"/>
              </a:rPr>
              <a:t>Scripting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327" name="CustomShape 54"/>
          <p:cNvSpPr/>
          <p:nvPr/>
        </p:nvSpPr>
        <p:spPr>
          <a:xfrm>
            <a:off x="785520" y="2020320"/>
            <a:ext cx="3174120" cy="2560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89720" bIns="0">
            <a:spAutoFit/>
          </a:bodyPr>
          <a:p>
            <a:pPr marL="621000" algn="ctr">
              <a:lnSpc>
                <a:spcPct val="100000"/>
              </a:lnSpc>
              <a:spcBef>
                <a:spcPts val="1494"/>
              </a:spcBef>
              <a:tabLst>
                <a:tab algn="l" pos="3241080"/>
              </a:tabLst>
            </a:pPr>
            <a:r>
              <a:rPr b="0" lang="en-IN" sz="3600" spc="-1" strike="noStrike" baseline="1000">
                <a:solidFill>
                  <a:srgbClr val="000000"/>
                </a:solidFill>
                <a:latin typeface="Calibri"/>
                <a:ea typeface="DejaVu Sans"/>
              </a:rPr>
              <a:t>Job1</a:t>
            </a:r>
            <a:r>
              <a:rPr b="0" lang="en-IN" sz="3600" spc="-1" strike="noStrike" baseline="1000">
                <a:solidFill>
                  <a:srgbClr val="000000"/>
                </a:solidFill>
                <a:latin typeface="Calibri"/>
                <a:ea typeface="DejaVu Sans"/>
              </a:rPr>
              <a:t>	</a:t>
            </a:r>
            <a:r>
              <a:rPr b="0" lang="en-IN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Job2</a:t>
            </a:r>
            <a:endParaRPr b="0" lang="en-IN" sz="2400" spc="-1" strike="noStrike">
              <a:latin typeface="Arial"/>
            </a:endParaRPr>
          </a:p>
          <a:p>
            <a:pPr marL="621000" algn="ctr">
              <a:lnSpc>
                <a:spcPct val="100000"/>
              </a:lnSpc>
              <a:spcBef>
                <a:spcPts val="1389"/>
              </a:spcBef>
              <a:tabLst>
                <a:tab algn="l" pos="3241080"/>
              </a:tabLst>
            </a:pPr>
            <a:r>
              <a:rPr b="0" lang="en-IN" sz="2400" spc="-1" strike="noStrike">
                <a:solidFill>
                  <a:srgbClr val="ff0000"/>
                </a:solidFill>
                <a:latin typeface="Calibri"/>
                <a:ea typeface="DejaVu Sans"/>
              </a:rPr>
              <a:t>Pipeline Job with</a:t>
            </a:r>
            <a:r>
              <a:rPr b="0" lang="en-IN" sz="2400" spc="-86" strike="noStrike">
                <a:solidFill>
                  <a:srgbClr val="ff0000"/>
                </a:solidFill>
                <a:latin typeface="Calibri"/>
                <a:ea typeface="DejaVu Sans"/>
              </a:rPr>
              <a:t> </a:t>
            </a:r>
            <a:r>
              <a:rPr b="0" lang="en-IN" sz="2400" spc="-7" strike="noStrike">
                <a:solidFill>
                  <a:srgbClr val="ff0000"/>
                </a:solidFill>
                <a:latin typeface="Calibri"/>
                <a:ea typeface="DejaVu Sans"/>
              </a:rPr>
              <a:t>Scripting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328" name="CustomShape 55"/>
          <p:cNvSpPr/>
          <p:nvPr/>
        </p:nvSpPr>
        <p:spPr>
          <a:xfrm>
            <a:off x="863640" y="289800"/>
            <a:ext cx="3560400" cy="1275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>
            <a:no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0" lang="en-IN" sz="2400" spc="-1" strike="noStrike">
                <a:solidFill>
                  <a:srgbClr val="ff0000"/>
                </a:solidFill>
                <a:latin typeface="Calibri"/>
                <a:ea typeface="DejaVu Sans"/>
              </a:rPr>
              <a:t>Build And </a:t>
            </a:r>
            <a:r>
              <a:rPr b="0" lang="en-IN" sz="2400" spc="-7" strike="noStrike">
                <a:solidFill>
                  <a:srgbClr val="ff0000"/>
                </a:solidFill>
                <a:latin typeface="Calibri"/>
                <a:ea typeface="DejaVu Sans"/>
              </a:rPr>
              <a:t>Delivery </a:t>
            </a:r>
            <a:r>
              <a:rPr b="0" lang="en-IN" sz="2400" spc="-1" strike="noStrike">
                <a:solidFill>
                  <a:srgbClr val="ff0000"/>
                </a:solidFill>
                <a:latin typeface="Calibri"/>
                <a:ea typeface="DejaVu Sans"/>
              </a:rPr>
              <a:t>Pipeline</a:t>
            </a:r>
            <a:r>
              <a:rPr b="0" lang="en-IN" sz="2400" spc="-106" strike="noStrike">
                <a:solidFill>
                  <a:srgbClr val="ff0000"/>
                </a:solidFill>
                <a:latin typeface="Calibri"/>
                <a:ea typeface="DejaVu Sans"/>
              </a:rPr>
              <a:t> </a:t>
            </a:r>
            <a:r>
              <a:rPr b="0" lang="en-IN" sz="2400" spc="-1" strike="noStrike">
                <a:solidFill>
                  <a:srgbClr val="ff0000"/>
                </a:solidFill>
                <a:latin typeface="Calibri"/>
                <a:ea typeface="DejaVu Sans"/>
              </a:rPr>
              <a:t>Plugins</a:t>
            </a:r>
            <a:endParaRPr b="0" lang="en-IN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CustomShape 1"/>
          <p:cNvSpPr/>
          <p:nvPr/>
        </p:nvSpPr>
        <p:spPr>
          <a:xfrm>
            <a:off x="1324440" y="446400"/>
            <a:ext cx="2254680" cy="127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3320" bIns="0">
            <a:noAutofit/>
          </a:bodyPr>
          <a:p>
            <a:pPr marL="12600">
              <a:lnSpc>
                <a:spcPct val="100000"/>
              </a:lnSpc>
              <a:spcBef>
                <a:spcPts val="105"/>
              </a:spcBef>
            </a:pPr>
            <a:r>
              <a:rPr b="0" lang="en-IN" sz="3200" spc="-310" strike="noStrike">
                <a:solidFill>
                  <a:srgbClr val="56bbe4"/>
                </a:solidFill>
                <a:latin typeface="Arial"/>
                <a:ea typeface="DejaVu Sans"/>
              </a:rPr>
              <a:t>Types </a:t>
            </a:r>
            <a:r>
              <a:rPr b="0" lang="en-IN" sz="3200" spc="-32" strike="noStrike">
                <a:solidFill>
                  <a:srgbClr val="56bbe4"/>
                </a:solidFill>
                <a:latin typeface="Arial"/>
                <a:ea typeface="DejaVu Sans"/>
              </a:rPr>
              <a:t>of</a:t>
            </a:r>
            <a:r>
              <a:rPr b="0" lang="en-IN" sz="3200" spc="-197" strike="noStrike">
                <a:solidFill>
                  <a:srgbClr val="56bbe4"/>
                </a:solidFill>
                <a:latin typeface="Arial"/>
                <a:ea typeface="DejaVu Sans"/>
              </a:rPr>
              <a:t> </a:t>
            </a:r>
            <a:r>
              <a:rPr b="0" lang="en-IN" sz="3200" spc="-160" strike="noStrike">
                <a:solidFill>
                  <a:srgbClr val="56bbe4"/>
                </a:solidFill>
                <a:latin typeface="Arial"/>
                <a:ea typeface="DejaVu Sans"/>
              </a:rPr>
              <a:t>Pipeline</a:t>
            </a:r>
            <a:endParaRPr b="0" lang="en-IN" sz="3200" spc="-1" strike="noStrike">
              <a:latin typeface="Arial"/>
            </a:endParaRPr>
          </a:p>
        </p:txBody>
      </p:sp>
      <p:sp>
        <p:nvSpPr>
          <p:cNvPr id="330" name="CustomShape 2"/>
          <p:cNvSpPr/>
          <p:nvPr/>
        </p:nvSpPr>
        <p:spPr>
          <a:xfrm>
            <a:off x="1324440" y="1612800"/>
            <a:ext cx="1762200" cy="1311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>
            <a:spAutoFit/>
          </a:bodyPr>
          <a:p>
            <a:pPr marL="286920" indent="-272880">
              <a:lnSpc>
                <a:spcPct val="100000"/>
              </a:lnSpc>
              <a:spcBef>
                <a:spcPts val="99"/>
              </a:spcBef>
              <a:buClr>
                <a:srgbClr val="000000"/>
              </a:buClr>
              <a:buFont typeface="Arial"/>
              <a:buChar char="▪"/>
              <a:tabLst>
                <a:tab algn="l" pos="286560"/>
                <a:tab algn="l" pos="286920"/>
              </a:tabLst>
            </a:pPr>
            <a:r>
              <a:rPr b="0" lang="en-IN" sz="1800" spc="-12" strike="noStrike">
                <a:solidFill>
                  <a:srgbClr val="000000"/>
                </a:solidFill>
                <a:latin typeface="Calibri"/>
                <a:ea typeface="DejaVu Sans"/>
              </a:rPr>
              <a:t>Scripted</a:t>
            </a:r>
            <a:r>
              <a:rPr b="0" lang="en-IN" sz="1800" spc="1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b="0" lang="en-IN" sz="1800" spc="-7" strike="noStrike">
                <a:solidFill>
                  <a:srgbClr val="000000"/>
                </a:solidFill>
                <a:latin typeface="Calibri"/>
                <a:ea typeface="DejaVu Sans"/>
              </a:rPr>
              <a:t>Pipeline</a:t>
            </a:r>
            <a:endParaRPr b="0" lang="en-IN" sz="1800" spc="-1" strike="noStrike">
              <a:latin typeface="Arial"/>
            </a:endParaRPr>
          </a:p>
          <a:p>
            <a:pPr marL="286920" indent="-272880">
              <a:lnSpc>
                <a:spcPct val="100000"/>
              </a:lnSpc>
              <a:spcBef>
                <a:spcPts val="1585"/>
              </a:spcBef>
              <a:buClr>
                <a:srgbClr val="000000"/>
              </a:buClr>
              <a:buFont typeface="Arial"/>
              <a:buChar char="▪"/>
              <a:tabLst>
                <a:tab algn="l" pos="286560"/>
                <a:tab algn="l" pos="286920"/>
              </a:tabLst>
            </a:pPr>
            <a:r>
              <a:rPr b="0" lang="en-IN" sz="1800" spc="-12" strike="noStrike">
                <a:solidFill>
                  <a:srgbClr val="000000"/>
                </a:solidFill>
                <a:latin typeface="Calibri"/>
                <a:ea typeface="DejaVu Sans"/>
              </a:rPr>
              <a:t>Declarative</a:t>
            </a:r>
            <a:r>
              <a:rPr b="0" lang="en-IN" sz="1800" spc="-55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b="0" lang="en-IN" sz="1800" spc="-7" strike="noStrike">
                <a:solidFill>
                  <a:srgbClr val="000000"/>
                </a:solidFill>
                <a:latin typeface="Calibri"/>
                <a:ea typeface="DejaVu Sans"/>
              </a:rPr>
              <a:t>Pipeline</a:t>
            </a:r>
            <a:endParaRPr b="0" lang="en-IN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CustomShape 1"/>
          <p:cNvSpPr/>
          <p:nvPr/>
        </p:nvSpPr>
        <p:spPr>
          <a:xfrm>
            <a:off x="1324440" y="446400"/>
            <a:ext cx="2350080" cy="127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3320" bIns="0">
            <a:noAutofit/>
          </a:bodyPr>
          <a:p>
            <a:pPr marL="12600">
              <a:lnSpc>
                <a:spcPct val="100000"/>
              </a:lnSpc>
              <a:spcBef>
                <a:spcPts val="105"/>
              </a:spcBef>
            </a:pPr>
            <a:r>
              <a:rPr b="0" lang="en-IN" sz="3200" spc="-160" strike="noStrike">
                <a:solidFill>
                  <a:srgbClr val="56bbe4"/>
                </a:solidFill>
                <a:latin typeface="Arial"/>
                <a:ea typeface="DejaVu Sans"/>
              </a:rPr>
              <a:t>Pipeline</a:t>
            </a:r>
            <a:r>
              <a:rPr b="0" lang="en-IN" sz="3200" spc="-307" strike="noStrike">
                <a:solidFill>
                  <a:srgbClr val="56bbe4"/>
                </a:solidFill>
                <a:latin typeface="Arial"/>
                <a:ea typeface="DejaVu Sans"/>
              </a:rPr>
              <a:t> </a:t>
            </a:r>
            <a:r>
              <a:rPr b="0" lang="en-IN" sz="3200" spc="-182" strike="noStrike">
                <a:solidFill>
                  <a:srgbClr val="56bbe4"/>
                </a:solidFill>
                <a:latin typeface="Arial"/>
                <a:ea typeface="DejaVu Sans"/>
              </a:rPr>
              <a:t>concepts</a:t>
            </a:r>
            <a:endParaRPr b="0" lang="en-IN" sz="3200" spc="-1" strike="noStrike">
              <a:latin typeface="Arial"/>
            </a:endParaRPr>
          </a:p>
        </p:txBody>
      </p:sp>
      <p:sp>
        <p:nvSpPr>
          <p:cNvPr id="332" name="CustomShape 2"/>
          <p:cNvSpPr/>
          <p:nvPr/>
        </p:nvSpPr>
        <p:spPr>
          <a:xfrm>
            <a:off x="953280" y="1293480"/>
            <a:ext cx="8094240" cy="5927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38160" bIns="0">
            <a:noAutofit/>
          </a:bodyPr>
          <a:p>
            <a:pPr marL="688320" indent="-272880">
              <a:lnSpc>
                <a:spcPct val="100000"/>
              </a:lnSpc>
              <a:spcBef>
                <a:spcPts val="300"/>
              </a:spcBef>
              <a:buClr>
                <a:srgbClr val="ff0000"/>
              </a:buClr>
              <a:buFont typeface="Arial"/>
              <a:buChar char="▪"/>
              <a:tabLst>
                <a:tab algn="l" pos="687600"/>
                <a:tab algn="l" pos="688320"/>
              </a:tabLst>
            </a:pPr>
            <a:r>
              <a:rPr b="0" lang="en-IN" sz="1700" spc="-1" strike="noStrike">
                <a:solidFill>
                  <a:srgbClr val="ff0000"/>
                </a:solidFill>
                <a:latin typeface="Calibri"/>
                <a:ea typeface="DejaVu Sans"/>
              </a:rPr>
              <a:t>Pipeline</a:t>
            </a:r>
            <a:endParaRPr b="0" lang="en-IN" sz="1700" spc="-1" strike="noStrike">
              <a:latin typeface="Arial"/>
            </a:endParaRPr>
          </a:p>
          <a:p>
            <a:pPr marL="687600" indent="-272880">
              <a:lnSpc>
                <a:spcPct val="110000"/>
              </a:lnSpc>
              <a:buClr>
                <a:srgbClr val="000000"/>
              </a:buClr>
              <a:buFont typeface="Arial"/>
              <a:buChar char="▪"/>
              <a:tabLst>
                <a:tab algn="l" pos="687600"/>
                <a:tab algn="l" pos="688320"/>
              </a:tabLst>
            </a:pPr>
            <a:r>
              <a:rPr b="0" lang="en-IN" sz="1700" spc="-1" strike="noStrike">
                <a:solidFill>
                  <a:srgbClr val="000000"/>
                </a:solidFill>
                <a:latin typeface="Calibri"/>
                <a:ea typeface="DejaVu Sans"/>
              </a:rPr>
              <a:t>A Pipeline is a </a:t>
            </a:r>
            <a:r>
              <a:rPr b="0" lang="en-IN" sz="1700" spc="-7" strike="noStrike">
                <a:solidFill>
                  <a:srgbClr val="000000"/>
                </a:solidFill>
                <a:latin typeface="Calibri"/>
                <a:ea typeface="DejaVu Sans"/>
              </a:rPr>
              <a:t>user-defined </a:t>
            </a:r>
            <a:r>
              <a:rPr b="0" lang="en-IN" sz="1700" spc="-1" strike="noStrike">
                <a:solidFill>
                  <a:srgbClr val="000000"/>
                </a:solidFill>
                <a:latin typeface="Calibri"/>
                <a:ea typeface="DejaVu Sans"/>
              </a:rPr>
              <a:t>model </a:t>
            </a:r>
            <a:r>
              <a:rPr b="0" lang="en-IN" sz="1700" spc="-7" strike="noStrike">
                <a:solidFill>
                  <a:srgbClr val="000000"/>
                </a:solidFill>
                <a:latin typeface="Calibri"/>
                <a:ea typeface="DejaVu Sans"/>
              </a:rPr>
              <a:t>of </a:t>
            </a:r>
            <a:r>
              <a:rPr b="0" lang="en-IN" sz="1700" spc="-1" strike="noStrike">
                <a:solidFill>
                  <a:srgbClr val="000000"/>
                </a:solidFill>
                <a:latin typeface="Calibri"/>
                <a:ea typeface="DejaVu Sans"/>
              </a:rPr>
              <a:t>a </a:t>
            </a:r>
            <a:r>
              <a:rPr b="0" lang="en-IN" sz="1700" spc="-7" strike="noStrike">
                <a:solidFill>
                  <a:srgbClr val="000000"/>
                </a:solidFill>
                <a:latin typeface="Calibri"/>
                <a:ea typeface="DejaVu Sans"/>
              </a:rPr>
              <a:t>CD </a:t>
            </a:r>
            <a:r>
              <a:rPr b="0" lang="en-IN" sz="1700" spc="-1" strike="noStrike">
                <a:solidFill>
                  <a:srgbClr val="000000"/>
                </a:solidFill>
                <a:latin typeface="Calibri"/>
                <a:ea typeface="DejaVu Sans"/>
              </a:rPr>
              <a:t>pipeline. A </a:t>
            </a:r>
            <a:r>
              <a:rPr b="0" lang="en-IN" sz="1700" spc="-12" strike="noStrike">
                <a:solidFill>
                  <a:srgbClr val="000000"/>
                </a:solidFill>
                <a:latin typeface="Calibri"/>
                <a:ea typeface="DejaVu Sans"/>
              </a:rPr>
              <a:t>Pipeline’s </a:t>
            </a:r>
            <a:r>
              <a:rPr b="0" lang="en-IN" sz="1700" spc="-7" strike="noStrike">
                <a:solidFill>
                  <a:srgbClr val="000000"/>
                </a:solidFill>
                <a:latin typeface="Calibri"/>
                <a:ea typeface="DejaVu Sans"/>
              </a:rPr>
              <a:t>code defines </a:t>
            </a:r>
            <a:r>
              <a:rPr b="0" lang="en-IN" sz="1700" spc="-12" strike="noStrike">
                <a:solidFill>
                  <a:srgbClr val="000000"/>
                </a:solidFill>
                <a:latin typeface="Calibri"/>
                <a:ea typeface="DejaVu Sans"/>
              </a:rPr>
              <a:t>your </a:t>
            </a:r>
            <a:r>
              <a:rPr b="0" lang="en-IN" sz="1700" spc="-7" strike="noStrike">
                <a:solidFill>
                  <a:srgbClr val="000000"/>
                </a:solidFill>
                <a:latin typeface="Calibri"/>
                <a:ea typeface="DejaVu Sans"/>
              </a:rPr>
              <a:t>entire </a:t>
            </a:r>
            <a:r>
              <a:rPr b="0" lang="en-IN" sz="1700" spc="-12" strike="noStrike">
                <a:solidFill>
                  <a:srgbClr val="000000"/>
                </a:solidFill>
                <a:latin typeface="Calibri"/>
                <a:ea typeface="DejaVu Sans"/>
              </a:rPr>
              <a:t>build </a:t>
            </a:r>
            <a:r>
              <a:rPr b="0" lang="en-IN" sz="1700" spc="-7" strike="noStrike">
                <a:solidFill>
                  <a:srgbClr val="000000"/>
                </a:solidFill>
                <a:latin typeface="Calibri"/>
                <a:ea typeface="DejaVu Sans"/>
              </a:rPr>
              <a:t>process,  </a:t>
            </a:r>
            <a:r>
              <a:rPr b="0" lang="en-IN" sz="1700" spc="-1" strike="noStrike">
                <a:solidFill>
                  <a:srgbClr val="000000"/>
                </a:solidFill>
                <a:latin typeface="Calibri"/>
                <a:ea typeface="DejaVu Sans"/>
              </a:rPr>
              <a:t>which typically includes </a:t>
            </a:r>
            <a:r>
              <a:rPr b="0" lang="en-IN" sz="1700" spc="-12" strike="noStrike">
                <a:solidFill>
                  <a:srgbClr val="000000"/>
                </a:solidFill>
                <a:latin typeface="Calibri"/>
                <a:ea typeface="DejaVu Sans"/>
              </a:rPr>
              <a:t>stages </a:t>
            </a:r>
            <a:r>
              <a:rPr b="0" lang="en-IN" sz="1700" spc="-15" strike="noStrike">
                <a:solidFill>
                  <a:srgbClr val="000000"/>
                </a:solidFill>
                <a:latin typeface="Calibri"/>
                <a:ea typeface="DejaVu Sans"/>
              </a:rPr>
              <a:t>for </a:t>
            </a:r>
            <a:r>
              <a:rPr b="0" lang="en-IN" sz="1700" spc="-7" strike="noStrike">
                <a:solidFill>
                  <a:srgbClr val="000000"/>
                </a:solidFill>
                <a:latin typeface="Calibri"/>
                <a:ea typeface="DejaVu Sans"/>
              </a:rPr>
              <a:t>building </a:t>
            </a:r>
            <a:r>
              <a:rPr b="0" lang="en-IN" sz="1700" spc="-1" strike="noStrike">
                <a:solidFill>
                  <a:srgbClr val="000000"/>
                </a:solidFill>
                <a:latin typeface="Calibri"/>
                <a:ea typeface="DejaVu Sans"/>
              </a:rPr>
              <a:t>an </a:t>
            </a:r>
            <a:r>
              <a:rPr b="0" lang="en-IN" sz="1700" spc="-7" strike="noStrike">
                <a:solidFill>
                  <a:srgbClr val="000000"/>
                </a:solidFill>
                <a:latin typeface="Calibri"/>
                <a:ea typeface="DejaVu Sans"/>
              </a:rPr>
              <a:t>application, testing </a:t>
            </a:r>
            <a:r>
              <a:rPr b="0" lang="en-IN" sz="1700" spc="-1" strike="noStrike">
                <a:solidFill>
                  <a:srgbClr val="000000"/>
                </a:solidFill>
                <a:latin typeface="Calibri"/>
                <a:ea typeface="DejaVu Sans"/>
              </a:rPr>
              <a:t>it and then </a:t>
            </a:r>
            <a:r>
              <a:rPr b="0" lang="en-IN" sz="1700" spc="-7" strike="noStrike">
                <a:solidFill>
                  <a:srgbClr val="000000"/>
                </a:solidFill>
                <a:latin typeface="Calibri"/>
                <a:ea typeface="DejaVu Sans"/>
              </a:rPr>
              <a:t>delivering</a:t>
            </a:r>
            <a:r>
              <a:rPr b="0" lang="en-IN" sz="1700" spc="-231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b="0" lang="en-IN" sz="1700" spc="-1" strike="noStrike">
                <a:solidFill>
                  <a:srgbClr val="000000"/>
                </a:solidFill>
                <a:latin typeface="Calibri"/>
                <a:ea typeface="DejaVu Sans"/>
              </a:rPr>
              <a:t>it.</a:t>
            </a:r>
            <a:endParaRPr b="0" lang="en-IN" sz="1700" spc="-1" strike="noStrike">
              <a:latin typeface="Arial"/>
            </a:endParaRPr>
          </a:p>
          <a:p>
            <a:pPr marL="688320" indent="-272880">
              <a:lnSpc>
                <a:spcPct val="100000"/>
              </a:lnSpc>
              <a:spcBef>
                <a:spcPts val="210"/>
              </a:spcBef>
              <a:buClr>
                <a:srgbClr val="000000"/>
              </a:buClr>
              <a:buFont typeface="Arial"/>
              <a:buChar char="▪"/>
              <a:tabLst>
                <a:tab algn="l" pos="687600"/>
                <a:tab algn="l" pos="688320"/>
              </a:tabLst>
            </a:pPr>
            <a:r>
              <a:rPr b="0" lang="en-IN" sz="1700" spc="-7" strike="noStrike">
                <a:solidFill>
                  <a:srgbClr val="000000"/>
                </a:solidFill>
                <a:latin typeface="Calibri"/>
                <a:ea typeface="DejaVu Sans"/>
              </a:rPr>
              <a:t>Also, </a:t>
            </a:r>
            <a:r>
              <a:rPr b="1" i="1" lang="en-IN" sz="1700" spc="-1" strike="noStrike">
                <a:solidFill>
                  <a:srgbClr val="000000"/>
                </a:solidFill>
                <a:latin typeface="Calibri"/>
                <a:ea typeface="DejaVu Sans"/>
              </a:rPr>
              <a:t>a </a:t>
            </a:r>
            <a:r>
              <a:rPr b="1" i="1" lang="en-IN" sz="1700" spc="-1" strike="noStrike">
                <a:solidFill>
                  <a:srgbClr val="0000ff"/>
                </a:solidFill>
                <a:latin typeface="Calibri"/>
                <a:ea typeface="DejaVu Sans"/>
              </a:rPr>
              <a:t>pipeline </a:t>
            </a:r>
            <a:r>
              <a:rPr b="1" i="1" lang="en-IN" sz="1700" spc="-1" strike="noStrike">
                <a:solidFill>
                  <a:srgbClr val="000000"/>
                </a:solidFill>
                <a:latin typeface="Calibri"/>
                <a:ea typeface="DejaVu Sans"/>
              </a:rPr>
              <a:t>block is a </a:t>
            </a:r>
            <a:r>
              <a:rPr b="1" i="1" lang="en-IN" sz="1700" spc="-21" strike="noStrike">
                <a:solidFill>
                  <a:srgbClr val="000000"/>
                </a:solidFill>
                <a:latin typeface="Calibri"/>
                <a:ea typeface="DejaVu Sans"/>
              </a:rPr>
              <a:t>key </a:t>
            </a:r>
            <a:r>
              <a:rPr b="1" i="1" lang="en-IN" sz="1700" spc="-1" strike="noStrike">
                <a:solidFill>
                  <a:srgbClr val="000000"/>
                </a:solidFill>
                <a:latin typeface="Calibri"/>
                <a:ea typeface="DejaVu Sans"/>
              </a:rPr>
              <a:t>part </a:t>
            </a:r>
            <a:r>
              <a:rPr b="1" i="1" lang="en-IN" sz="1700" spc="-7" strike="noStrike">
                <a:solidFill>
                  <a:srgbClr val="000000"/>
                </a:solidFill>
                <a:latin typeface="Calibri"/>
                <a:ea typeface="DejaVu Sans"/>
              </a:rPr>
              <a:t>of Declarative </a:t>
            </a:r>
            <a:r>
              <a:rPr b="1" i="1" lang="en-IN" sz="1700" spc="-1" strike="noStrike">
                <a:solidFill>
                  <a:srgbClr val="000000"/>
                </a:solidFill>
                <a:latin typeface="Calibri"/>
                <a:ea typeface="DejaVu Sans"/>
              </a:rPr>
              <a:t>Pipeline</a:t>
            </a:r>
            <a:r>
              <a:rPr b="1" i="1" lang="en-IN" sz="1700" spc="-75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b="1" i="1" lang="en-IN" sz="1700" spc="-12" strike="noStrike">
                <a:solidFill>
                  <a:srgbClr val="000000"/>
                </a:solidFill>
                <a:latin typeface="Calibri"/>
                <a:ea typeface="DejaVu Sans"/>
              </a:rPr>
              <a:t>syntax</a:t>
            </a:r>
            <a:r>
              <a:rPr b="0" lang="en-IN" sz="1700" spc="-12" strike="noStrike">
                <a:solidFill>
                  <a:srgbClr val="000000"/>
                </a:solidFill>
                <a:latin typeface="Calibri"/>
                <a:ea typeface="DejaVu Sans"/>
              </a:rPr>
              <a:t>.</a:t>
            </a:r>
            <a:endParaRPr b="0" lang="en-IN" sz="1700" spc="-1" strike="noStrike">
              <a:latin typeface="Arial"/>
            </a:endParaRPr>
          </a:p>
          <a:p>
            <a:pPr marL="688320" indent="-272880">
              <a:lnSpc>
                <a:spcPct val="100000"/>
              </a:lnSpc>
              <a:spcBef>
                <a:spcPts val="204"/>
              </a:spcBef>
              <a:buClr>
                <a:srgbClr val="ff0000"/>
              </a:buClr>
              <a:buFont typeface="Arial"/>
              <a:buChar char="▪"/>
              <a:tabLst>
                <a:tab algn="l" pos="687600"/>
                <a:tab algn="l" pos="688320"/>
              </a:tabLst>
            </a:pPr>
            <a:r>
              <a:rPr b="0" lang="en-IN" sz="1700" spc="-1" strike="noStrike">
                <a:solidFill>
                  <a:srgbClr val="ff0000"/>
                </a:solidFill>
                <a:latin typeface="Calibri"/>
                <a:ea typeface="DejaVu Sans"/>
              </a:rPr>
              <a:t>Node</a:t>
            </a:r>
            <a:endParaRPr b="0" lang="en-IN" sz="1700" spc="-1" strike="noStrike">
              <a:latin typeface="Arial"/>
            </a:endParaRPr>
          </a:p>
          <a:p>
            <a:pPr marL="688320" indent="-272880">
              <a:lnSpc>
                <a:spcPct val="100000"/>
              </a:lnSpc>
              <a:spcBef>
                <a:spcPts val="201"/>
              </a:spcBef>
              <a:buClr>
                <a:srgbClr val="000000"/>
              </a:buClr>
              <a:buFont typeface="Arial"/>
              <a:buChar char="▪"/>
              <a:tabLst>
                <a:tab algn="l" pos="687600"/>
                <a:tab algn="l" pos="688320"/>
              </a:tabLst>
            </a:pPr>
            <a:r>
              <a:rPr b="0" lang="en-IN" sz="1700" spc="-1" strike="noStrike">
                <a:solidFill>
                  <a:srgbClr val="000000"/>
                </a:solidFill>
                <a:latin typeface="Calibri"/>
                <a:ea typeface="DejaVu Sans"/>
              </a:rPr>
              <a:t>A node is a machine which is part </a:t>
            </a:r>
            <a:r>
              <a:rPr b="0" lang="en-IN" sz="1700" spc="-7" strike="noStrike">
                <a:solidFill>
                  <a:srgbClr val="000000"/>
                </a:solidFill>
                <a:latin typeface="Calibri"/>
                <a:ea typeface="DejaVu Sans"/>
              </a:rPr>
              <a:t>of </a:t>
            </a:r>
            <a:r>
              <a:rPr b="0" lang="en-IN" sz="1700" spc="-1" strike="noStrike">
                <a:solidFill>
                  <a:srgbClr val="000000"/>
                </a:solidFill>
                <a:latin typeface="Calibri"/>
                <a:ea typeface="DejaVu Sans"/>
              </a:rPr>
              <a:t>the Jenkins </a:t>
            </a:r>
            <a:r>
              <a:rPr b="0" lang="en-IN" sz="1700" spc="-12" strike="noStrike">
                <a:solidFill>
                  <a:srgbClr val="000000"/>
                </a:solidFill>
                <a:latin typeface="Calibri"/>
                <a:ea typeface="DejaVu Sans"/>
              </a:rPr>
              <a:t>environment </a:t>
            </a:r>
            <a:r>
              <a:rPr b="0" lang="en-IN" sz="1700" spc="-1" strike="noStrike">
                <a:solidFill>
                  <a:srgbClr val="000000"/>
                </a:solidFill>
                <a:latin typeface="Calibri"/>
                <a:ea typeface="DejaVu Sans"/>
              </a:rPr>
              <a:t>and is </a:t>
            </a:r>
            <a:r>
              <a:rPr b="0" lang="en-IN" sz="1700" spc="-7" strike="noStrike">
                <a:solidFill>
                  <a:srgbClr val="000000"/>
                </a:solidFill>
                <a:latin typeface="Calibri"/>
                <a:ea typeface="DejaVu Sans"/>
              </a:rPr>
              <a:t>capable of executing </a:t>
            </a:r>
            <a:r>
              <a:rPr b="0" lang="en-IN" sz="1700" spc="-1" strike="noStrike">
                <a:solidFill>
                  <a:srgbClr val="000000"/>
                </a:solidFill>
                <a:latin typeface="Calibri"/>
                <a:ea typeface="DejaVu Sans"/>
              </a:rPr>
              <a:t>a</a:t>
            </a:r>
            <a:r>
              <a:rPr b="0" lang="en-IN" sz="1700" spc="-211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b="0" lang="en-IN" sz="1700" spc="-1" strike="noStrike">
                <a:solidFill>
                  <a:srgbClr val="000000"/>
                </a:solidFill>
                <a:latin typeface="Calibri"/>
                <a:ea typeface="DejaVu Sans"/>
              </a:rPr>
              <a:t>Pipeline.</a:t>
            </a:r>
            <a:endParaRPr b="0" lang="en-IN" sz="1700" spc="-1" strike="noStrike">
              <a:latin typeface="Arial"/>
            </a:endParaRPr>
          </a:p>
          <a:p>
            <a:pPr marL="688320" indent="-272880">
              <a:lnSpc>
                <a:spcPct val="100000"/>
              </a:lnSpc>
              <a:spcBef>
                <a:spcPts val="204"/>
              </a:spcBef>
              <a:buClr>
                <a:srgbClr val="000000"/>
              </a:buClr>
              <a:buFont typeface="Arial"/>
              <a:buChar char="▪"/>
              <a:tabLst>
                <a:tab algn="l" pos="687600"/>
                <a:tab algn="l" pos="688320"/>
              </a:tabLst>
            </a:pPr>
            <a:r>
              <a:rPr b="0" lang="en-IN" sz="1700" spc="-7" strike="noStrike">
                <a:solidFill>
                  <a:srgbClr val="000000"/>
                </a:solidFill>
                <a:latin typeface="Calibri"/>
                <a:ea typeface="DejaVu Sans"/>
              </a:rPr>
              <a:t>Also, </a:t>
            </a:r>
            <a:r>
              <a:rPr b="1" i="1" lang="en-IN" sz="1700" spc="-1" strike="noStrike">
                <a:solidFill>
                  <a:srgbClr val="000000"/>
                </a:solidFill>
                <a:latin typeface="Calibri"/>
                <a:ea typeface="DejaVu Sans"/>
              </a:rPr>
              <a:t>a </a:t>
            </a:r>
            <a:r>
              <a:rPr b="1" i="1" lang="en-IN" sz="1700" spc="-7" strike="noStrike">
                <a:solidFill>
                  <a:srgbClr val="0000ff"/>
                </a:solidFill>
                <a:latin typeface="Calibri"/>
                <a:ea typeface="DejaVu Sans"/>
              </a:rPr>
              <a:t>node </a:t>
            </a:r>
            <a:r>
              <a:rPr b="1" i="1" lang="en-IN" sz="1700" spc="-1" strike="noStrike">
                <a:solidFill>
                  <a:srgbClr val="000000"/>
                </a:solidFill>
                <a:latin typeface="Calibri"/>
                <a:ea typeface="DejaVu Sans"/>
              </a:rPr>
              <a:t>block is a </a:t>
            </a:r>
            <a:r>
              <a:rPr b="1" i="1" lang="en-IN" sz="1700" spc="-21" strike="noStrike">
                <a:solidFill>
                  <a:srgbClr val="000000"/>
                </a:solidFill>
                <a:latin typeface="Calibri"/>
                <a:ea typeface="DejaVu Sans"/>
              </a:rPr>
              <a:t>key </a:t>
            </a:r>
            <a:r>
              <a:rPr b="1" i="1" lang="en-IN" sz="1700" spc="-1" strike="noStrike">
                <a:solidFill>
                  <a:srgbClr val="000000"/>
                </a:solidFill>
                <a:latin typeface="Calibri"/>
                <a:ea typeface="DejaVu Sans"/>
              </a:rPr>
              <a:t>part </a:t>
            </a:r>
            <a:r>
              <a:rPr b="1" i="1" lang="en-IN" sz="1700" spc="-7" strike="noStrike">
                <a:solidFill>
                  <a:srgbClr val="000000"/>
                </a:solidFill>
                <a:latin typeface="Calibri"/>
                <a:ea typeface="DejaVu Sans"/>
              </a:rPr>
              <a:t>of </a:t>
            </a:r>
            <a:r>
              <a:rPr b="1" i="1" lang="en-IN" sz="1700" spc="-12" strike="noStrike">
                <a:solidFill>
                  <a:srgbClr val="000000"/>
                </a:solidFill>
                <a:latin typeface="Calibri"/>
                <a:ea typeface="DejaVu Sans"/>
              </a:rPr>
              <a:t>Scripted </a:t>
            </a:r>
            <a:r>
              <a:rPr b="1" i="1" lang="en-IN" sz="1700" spc="-1" strike="noStrike">
                <a:solidFill>
                  <a:srgbClr val="000000"/>
                </a:solidFill>
                <a:latin typeface="Calibri"/>
                <a:ea typeface="DejaVu Sans"/>
              </a:rPr>
              <a:t>Pipeline</a:t>
            </a:r>
            <a:r>
              <a:rPr b="1" i="1" lang="en-IN" sz="1700" spc="-32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b="1" i="1" lang="en-IN" sz="1700" spc="-12" strike="noStrike">
                <a:solidFill>
                  <a:srgbClr val="000000"/>
                </a:solidFill>
                <a:latin typeface="Calibri"/>
                <a:ea typeface="DejaVu Sans"/>
              </a:rPr>
              <a:t>syntax.</a:t>
            </a:r>
            <a:endParaRPr b="0" lang="en-IN" sz="1700" spc="-1" strike="noStrike">
              <a:latin typeface="Arial"/>
            </a:endParaRPr>
          </a:p>
          <a:p>
            <a:pPr marL="688320" indent="-272880">
              <a:lnSpc>
                <a:spcPct val="100000"/>
              </a:lnSpc>
              <a:spcBef>
                <a:spcPts val="204"/>
              </a:spcBef>
              <a:buClr>
                <a:srgbClr val="ff0000"/>
              </a:buClr>
              <a:buFont typeface="Arial"/>
              <a:buChar char="▪"/>
              <a:tabLst>
                <a:tab algn="l" pos="687600"/>
                <a:tab algn="l" pos="688320"/>
              </a:tabLst>
            </a:pPr>
            <a:r>
              <a:rPr b="0" lang="en-IN" sz="1700" spc="-12" strike="noStrike">
                <a:solidFill>
                  <a:srgbClr val="ff0000"/>
                </a:solidFill>
                <a:latin typeface="Calibri"/>
                <a:ea typeface="DejaVu Sans"/>
              </a:rPr>
              <a:t>Stage</a:t>
            </a:r>
            <a:endParaRPr b="0" lang="en-IN" sz="1700" spc="-1" strike="noStrike">
              <a:latin typeface="Arial"/>
            </a:endParaRPr>
          </a:p>
          <a:p>
            <a:pPr marL="687600" indent="-272880">
              <a:lnSpc>
                <a:spcPct val="110000"/>
              </a:lnSpc>
              <a:buClr>
                <a:srgbClr val="000000"/>
              </a:buClr>
              <a:buFont typeface="Arial"/>
              <a:buChar char="▪"/>
              <a:tabLst>
                <a:tab algn="l" pos="687600"/>
                <a:tab algn="l" pos="688320"/>
              </a:tabLst>
            </a:pPr>
            <a:r>
              <a:rPr b="0" lang="en-IN" sz="1700" spc="-1" strike="noStrike">
                <a:solidFill>
                  <a:srgbClr val="000000"/>
                </a:solidFill>
                <a:latin typeface="Calibri"/>
                <a:ea typeface="DejaVu Sans"/>
              </a:rPr>
              <a:t>A </a:t>
            </a:r>
            <a:r>
              <a:rPr b="0" lang="en-IN" sz="1700" spc="-12" strike="noStrike">
                <a:solidFill>
                  <a:srgbClr val="000000"/>
                </a:solidFill>
                <a:latin typeface="Calibri"/>
                <a:ea typeface="DejaVu Sans"/>
              </a:rPr>
              <a:t>stage </a:t>
            </a:r>
            <a:r>
              <a:rPr b="0" lang="en-IN" sz="1700" spc="-7" strike="noStrike">
                <a:solidFill>
                  <a:srgbClr val="000000"/>
                </a:solidFill>
                <a:latin typeface="Calibri"/>
                <a:ea typeface="DejaVu Sans"/>
              </a:rPr>
              <a:t>block defines </a:t>
            </a:r>
            <a:r>
              <a:rPr b="0" lang="en-IN" sz="1700" spc="-1" strike="noStrike">
                <a:solidFill>
                  <a:srgbClr val="000000"/>
                </a:solidFill>
                <a:latin typeface="Calibri"/>
                <a:ea typeface="DejaVu Sans"/>
              </a:rPr>
              <a:t>a </a:t>
            </a:r>
            <a:r>
              <a:rPr b="0" lang="en-IN" sz="1700" spc="-7" strike="noStrike">
                <a:solidFill>
                  <a:srgbClr val="000000"/>
                </a:solidFill>
                <a:latin typeface="Calibri"/>
                <a:ea typeface="DejaVu Sans"/>
              </a:rPr>
              <a:t>conceptually distinct subset </a:t>
            </a:r>
            <a:r>
              <a:rPr b="0" lang="en-IN" sz="1700" spc="-1" strike="noStrike">
                <a:solidFill>
                  <a:srgbClr val="000000"/>
                </a:solidFill>
                <a:latin typeface="Calibri"/>
                <a:ea typeface="DejaVu Sans"/>
              </a:rPr>
              <a:t>of </a:t>
            </a:r>
            <a:r>
              <a:rPr b="0" lang="en-IN" sz="1700" spc="-7" strike="noStrike">
                <a:solidFill>
                  <a:srgbClr val="000000"/>
                </a:solidFill>
                <a:latin typeface="Calibri"/>
                <a:ea typeface="DejaVu Sans"/>
              </a:rPr>
              <a:t>tasks performed through </a:t>
            </a:r>
            <a:r>
              <a:rPr b="0" lang="en-IN" sz="1700" spc="-1" strike="noStrike">
                <a:solidFill>
                  <a:srgbClr val="000000"/>
                </a:solidFill>
                <a:latin typeface="Calibri"/>
                <a:ea typeface="DejaVu Sans"/>
              </a:rPr>
              <a:t>the </a:t>
            </a:r>
            <a:r>
              <a:rPr b="0" lang="en-IN" sz="1700" spc="-7" strike="noStrike">
                <a:solidFill>
                  <a:srgbClr val="000000"/>
                </a:solidFill>
                <a:latin typeface="Calibri"/>
                <a:ea typeface="DejaVu Sans"/>
              </a:rPr>
              <a:t>entire Pipeline </a:t>
            </a:r>
            <a:r>
              <a:rPr b="0" lang="en-IN" sz="1700" spc="-1" strike="noStrike">
                <a:solidFill>
                  <a:srgbClr val="000000"/>
                </a:solidFill>
                <a:latin typeface="Calibri"/>
                <a:ea typeface="DejaVu Sans"/>
              </a:rPr>
              <a:t>(e.g.  "Build", </a:t>
            </a:r>
            <a:r>
              <a:rPr b="0" lang="en-IN" sz="1700" spc="-32" strike="noStrike">
                <a:solidFill>
                  <a:srgbClr val="000000"/>
                </a:solidFill>
                <a:latin typeface="Calibri"/>
                <a:ea typeface="DejaVu Sans"/>
              </a:rPr>
              <a:t>"Test" </a:t>
            </a:r>
            <a:r>
              <a:rPr b="0" lang="en-IN" sz="1700" spc="-1" strike="noStrike">
                <a:solidFill>
                  <a:srgbClr val="000000"/>
                </a:solidFill>
                <a:latin typeface="Calibri"/>
                <a:ea typeface="DejaVu Sans"/>
              </a:rPr>
              <a:t>and "Deploy" </a:t>
            </a:r>
            <a:r>
              <a:rPr b="0" lang="en-IN" sz="1700" spc="-12" strike="noStrike">
                <a:solidFill>
                  <a:srgbClr val="000000"/>
                </a:solidFill>
                <a:latin typeface="Calibri"/>
                <a:ea typeface="DejaVu Sans"/>
              </a:rPr>
              <a:t>stages), </a:t>
            </a:r>
            <a:r>
              <a:rPr b="0" lang="en-IN" sz="1700" spc="-1" strike="noStrike">
                <a:solidFill>
                  <a:srgbClr val="000000"/>
                </a:solidFill>
                <a:latin typeface="Calibri"/>
                <a:ea typeface="DejaVu Sans"/>
              </a:rPr>
              <a:t>which is used </a:t>
            </a:r>
            <a:r>
              <a:rPr b="0" lang="en-IN" sz="1700" spc="-7" strike="noStrike">
                <a:solidFill>
                  <a:srgbClr val="000000"/>
                </a:solidFill>
                <a:latin typeface="Calibri"/>
                <a:ea typeface="DejaVu Sans"/>
              </a:rPr>
              <a:t>by </a:t>
            </a:r>
            <a:r>
              <a:rPr b="0" lang="en-IN" sz="1700" spc="-12" strike="noStrike">
                <a:solidFill>
                  <a:srgbClr val="000000"/>
                </a:solidFill>
                <a:latin typeface="Calibri"/>
                <a:ea typeface="DejaVu Sans"/>
              </a:rPr>
              <a:t>many </a:t>
            </a:r>
            <a:r>
              <a:rPr b="0" lang="en-IN" sz="1700" spc="-1" strike="noStrike">
                <a:solidFill>
                  <a:srgbClr val="000000"/>
                </a:solidFill>
                <a:latin typeface="Calibri"/>
                <a:ea typeface="DejaVu Sans"/>
              </a:rPr>
              <a:t>plugins </a:t>
            </a:r>
            <a:r>
              <a:rPr b="0" lang="en-IN" sz="1700" spc="-7" strike="noStrike">
                <a:solidFill>
                  <a:srgbClr val="000000"/>
                </a:solidFill>
                <a:latin typeface="Calibri"/>
                <a:ea typeface="DejaVu Sans"/>
              </a:rPr>
              <a:t>to visualize or present </a:t>
            </a:r>
            <a:r>
              <a:rPr b="0" lang="en-IN" sz="1700" spc="-1" strike="noStrike">
                <a:solidFill>
                  <a:srgbClr val="000000"/>
                </a:solidFill>
                <a:latin typeface="Calibri"/>
                <a:ea typeface="DejaVu Sans"/>
              </a:rPr>
              <a:t>Jenkins  Pipeline</a:t>
            </a:r>
            <a:r>
              <a:rPr b="0" lang="en-IN" sz="1700" spc="-15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b="0" lang="en-IN" sz="1700" spc="-12" strike="noStrike">
                <a:solidFill>
                  <a:srgbClr val="000000"/>
                </a:solidFill>
                <a:latin typeface="Calibri"/>
                <a:ea typeface="DejaVu Sans"/>
              </a:rPr>
              <a:t>status/progress.</a:t>
            </a:r>
            <a:endParaRPr b="0" lang="en-IN" sz="1700" spc="-1" strike="noStrike">
              <a:latin typeface="Arial"/>
            </a:endParaRPr>
          </a:p>
          <a:p>
            <a:pPr marL="688320" indent="-272880">
              <a:lnSpc>
                <a:spcPct val="100000"/>
              </a:lnSpc>
              <a:spcBef>
                <a:spcPts val="204"/>
              </a:spcBef>
              <a:buClr>
                <a:srgbClr val="ff0000"/>
              </a:buClr>
              <a:buFont typeface="Arial"/>
              <a:buChar char="▪"/>
              <a:tabLst>
                <a:tab algn="l" pos="687600"/>
                <a:tab algn="l" pos="688320"/>
              </a:tabLst>
            </a:pPr>
            <a:r>
              <a:rPr b="0" lang="en-IN" sz="1700" spc="-12" strike="noStrike">
                <a:solidFill>
                  <a:srgbClr val="ff0000"/>
                </a:solidFill>
                <a:latin typeface="Calibri"/>
                <a:ea typeface="DejaVu Sans"/>
              </a:rPr>
              <a:t>Step</a:t>
            </a:r>
            <a:endParaRPr b="0" lang="en-IN" sz="1700" spc="-1" strike="noStrike">
              <a:latin typeface="Arial"/>
            </a:endParaRPr>
          </a:p>
          <a:p>
            <a:pPr marL="687600" indent="-272880">
              <a:lnSpc>
                <a:spcPct val="110000"/>
              </a:lnSpc>
              <a:buClr>
                <a:srgbClr val="000000"/>
              </a:buClr>
              <a:buFont typeface="Arial"/>
              <a:buChar char="▪"/>
              <a:tabLst>
                <a:tab algn="l" pos="687600"/>
                <a:tab algn="l" pos="688320"/>
              </a:tabLst>
            </a:pPr>
            <a:r>
              <a:rPr b="0" lang="en-IN" sz="1700" spc="-1" strike="noStrike">
                <a:solidFill>
                  <a:srgbClr val="000000"/>
                </a:solidFill>
                <a:latin typeface="Calibri"/>
                <a:ea typeface="DejaVu Sans"/>
              </a:rPr>
              <a:t>A single </a:t>
            </a:r>
            <a:r>
              <a:rPr b="0" lang="en-IN" sz="1700" spc="-7" strike="noStrike">
                <a:solidFill>
                  <a:srgbClr val="000000"/>
                </a:solidFill>
                <a:latin typeface="Calibri"/>
                <a:ea typeface="DejaVu Sans"/>
              </a:rPr>
              <a:t>task. </a:t>
            </a:r>
            <a:r>
              <a:rPr b="0" lang="en-IN" sz="1700" spc="-15" strike="noStrike">
                <a:solidFill>
                  <a:srgbClr val="000000"/>
                </a:solidFill>
                <a:latin typeface="Calibri"/>
                <a:ea typeface="DejaVu Sans"/>
              </a:rPr>
              <a:t>Fundamentally, </a:t>
            </a:r>
            <a:r>
              <a:rPr b="0" lang="en-IN" sz="1700" spc="-1" strike="noStrike">
                <a:solidFill>
                  <a:srgbClr val="000000"/>
                </a:solidFill>
                <a:latin typeface="Calibri"/>
                <a:ea typeface="DejaVu Sans"/>
              </a:rPr>
              <a:t>a </a:t>
            </a:r>
            <a:r>
              <a:rPr b="0" lang="en-IN" sz="1700" spc="-12" strike="noStrike">
                <a:solidFill>
                  <a:srgbClr val="000000"/>
                </a:solidFill>
                <a:latin typeface="Calibri"/>
                <a:ea typeface="DejaVu Sans"/>
              </a:rPr>
              <a:t>step </a:t>
            </a:r>
            <a:r>
              <a:rPr b="0" lang="en-IN" sz="1700" spc="-7" strike="noStrike">
                <a:solidFill>
                  <a:srgbClr val="000000"/>
                </a:solidFill>
                <a:latin typeface="Calibri"/>
                <a:ea typeface="DejaVu Sans"/>
              </a:rPr>
              <a:t>tells </a:t>
            </a:r>
            <a:r>
              <a:rPr b="0" lang="en-IN" sz="1700" spc="-1" strike="noStrike">
                <a:solidFill>
                  <a:srgbClr val="000000"/>
                </a:solidFill>
                <a:latin typeface="Calibri"/>
                <a:ea typeface="DejaVu Sans"/>
              </a:rPr>
              <a:t>Jenkins </a:t>
            </a:r>
            <a:r>
              <a:rPr b="0" lang="en-IN" sz="1700" spc="-12" strike="noStrike">
                <a:solidFill>
                  <a:srgbClr val="000000"/>
                </a:solidFill>
                <a:latin typeface="Calibri"/>
                <a:ea typeface="DejaVu Sans"/>
              </a:rPr>
              <a:t>what </a:t>
            </a:r>
            <a:r>
              <a:rPr b="0" lang="en-IN" sz="1700" spc="-7" strike="noStrike">
                <a:solidFill>
                  <a:srgbClr val="000000"/>
                </a:solidFill>
                <a:latin typeface="Calibri"/>
                <a:ea typeface="DejaVu Sans"/>
              </a:rPr>
              <a:t>to </a:t>
            </a:r>
            <a:r>
              <a:rPr b="0" lang="en-IN" sz="1700" spc="-1" strike="noStrike">
                <a:solidFill>
                  <a:srgbClr val="000000"/>
                </a:solidFill>
                <a:latin typeface="Calibri"/>
                <a:ea typeface="DejaVu Sans"/>
              </a:rPr>
              <a:t>do </a:t>
            </a:r>
            <a:r>
              <a:rPr b="0" lang="en-IN" sz="1700" spc="-12" strike="noStrike">
                <a:solidFill>
                  <a:srgbClr val="000000"/>
                </a:solidFill>
                <a:latin typeface="Calibri"/>
                <a:ea typeface="DejaVu Sans"/>
              </a:rPr>
              <a:t>at </a:t>
            </a:r>
            <a:r>
              <a:rPr b="0" lang="en-IN" sz="1700" spc="-1" strike="noStrike">
                <a:solidFill>
                  <a:srgbClr val="000000"/>
                </a:solidFill>
                <a:latin typeface="Calibri"/>
                <a:ea typeface="DejaVu Sans"/>
              </a:rPr>
              <a:t>a </a:t>
            </a:r>
            <a:r>
              <a:rPr b="0" lang="en-IN" sz="1700" spc="-7" strike="noStrike">
                <a:solidFill>
                  <a:srgbClr val="000000"/>
                </a:solidFill>
                <a:latin typeface="Calibri"/>
                <a:ea typeface="DejaVu Sans"/>
              </a:rPr>
              <a:t>particular point </a:t>
            </a:r>
            <a:r>
              <a:rPr b="0" lang="en-IN" sz="1700" spc="-1" strike="noStrike">
                <a:solidFill>
                  <a:srgbClr val="000000"/>
                </a:solidFill>
                <a:latin typeface="Calibri"/>
                <a:ea typeface="DejaVu Sans"/>
              </a:rPr>
              <a:t>in time </a:t>
            </a:r>
            <a:r>
              <a:rPr b="0" lang="en-IN" sz="1700" spc="-7" strike="noStrike">
                <a:solidFill>
                  <a:srgbClr val="000000"/>
                </a:solidFill>
                <a:latin typeface="Calibri"/>
                <a:ea typeface="DejaVu Sans"/>
              </a:rPr>
              <a:t>(or "step" </a:t>
            </a:r>
            <a:r>
              <a:rPr b="0" lang="en-IN" sz="1700" spc="-1" strike="noStrike">
                <a:solidFill>
                  <a:srgbClr val="000000"/>
                </a:solidFill>
                <a:latin typeface="Calibri"/>
                <a:ea typeface="DejaVu Sans"/>
              </a:rPr>
              <a:t>in the  </a:t>
            </a:r>
            <a:r>
              <a:rPr b="0" lang="en-IN" sz="1700" spc="-7" strike="noStrike">
                <a:solidFill>
                  <a:srgbClr val="000000"/>
                </a:solidFill>
                <a:latin typeface="Calibri"/>
                <a:ea typeface="DejaVu Sans"/>
              </a:rPr>
              <a:t>process). </a:t>
            </a:r>
            <a:r>
              <a:rPr b="0" lang="en-IN" sz="1700" spc="-12" strike="noStrike">
                <a:solidFill>
                  <a:srgbClr val="000000"/>
                </a:solidFill>
                <a:latin typeface="Calibri"/>
                <a:ea typeface="DejaVu Sans"/>
              </a:rPr>
              <a:t>For example, </a:t>
            </a:r>
            <a:r>
              <a:rPr b="0" lang="en-IN" sz="1700" spc="-7" strike="noStrike">
                <a:solidFill>
                  <a:srgbClr val="000000"/>
                </a:solidFill>
                <a:latin typeface="Calibri"/>
                <a:ea typeface="DejaVu Sans"/>
              </a:rPr>
              <a:t>to </a:t>
            </a:r>
            <a:r>
              <a:rPr b="0" lang="en-IN" sz="1700" spc="-12" strike="noStrike">
                <a:solidFill>
                  <a:srgbClr val="000000"/>
                </a:solidFill>
                <a:latin typeface="Calibri"/>
                <a:ea typeface="DejaVu Sans"/>
              </a:rPr>
              <a:t>execute </a:t>
            </a:r>
            <a:r>
              <a:rPr b="0" lang="en-IN" sz="1700" spc="-1" strike="noStrike">
                <a:solidFill>
                  <a:srgbClr val="000000"/>
                </a:solidFill>
                <a:latin typeface="Calibri"/>
                <a:ea typeface="DejaVu Sans"/>
              </a:rPr>
              <a:t>the shell </a:t>
            </a:r>
            <a:r>
              <a:rPr b="0" lang="en-IN" sz="1700" spc="-7" strike="noStrike">
                <a:solidFill>
                  <a:srgbClr val="000000"/>
                </a:solidFill>
                <a:latin typeface="Calibri"/>
                <a:ea typeface="DejaVu Sans"/>
              </a:rPr>
              <a:t>command </a:t>
            </a:r>
            <a:r>
              <a:rPr b="0" lang="en-IN" sz="1700" spc="-15" strike="noStrike">
                <a:solidFill>
                  <a:srgbClr val="000000"/>
                </a:solidFill>
                <a:latin typeface="Calibri"/>
                <a:ea typeface="DejaVu Sans"/>
              </a:rPr>
              <a:t>make </a:t>
            </a:r>
            <a:r>
              <a:rPr b="0" lang="en-IN" sz="1700" spc="-1" strike="noStrike">
                <a:solidFill>
                  <a:srgbClr val="000000"/>
                </a:solidFill>
                <a:latin typeface="Calibri"/>
                <a:ea typeface="DejaVu Sans"/>
              </a:rPr>
              <a:t>use the sh </a:t>
            </a:r>
            <a:r>
              <a:rPr b="0" lang="en-IN" sz="1700" spc="-12" strike="noStrike">
                <a:solidFill>
                  <a:srgbClr val="000000"/>
                </a:solidFill>
                <a:latin typeface="Calibri"/>
                <a:ea typeface="DejaVu Sans"/>
              </a:rPr>
              <a:t>step: </a:t>
            </a:r>
            <a:r>
              <a:rPr b="0" lang="en-IN" sz="1700" spc="-1" strike="noStrike">
                <a:solidFill>
                  <a:srgbClr val="000000"/>
                </a:solidFill>
                <a:latin typeface="Calibri"/>
                <a:ea typeface="DejaVu Sans"/>
              </a:rPr>
              <a:t>sh </a:t>
            </a:r>
            <a:r>
              <a:rPr b="0" lang="en-IN" sz="1700" spc="-12" strike="noStrike">
                <a:solidFill>
                  <a:srgbClr val="000000"/>
                </a:solidFill>
                <a:latin typeface="Calibri"/>
                <a:ea typeface="DejaVu Sans"/>
              </a:rPr>
              <a:t>'make'. </a:t>
            </a:r>
            <a:r>
              <a:rPr b="0" lang="en-IN" sz="1700" spc="-1" strike="noStrike">
                <a:solidFill>
                  <a:srgbClr val="000000"/>
                </a:solidFill>
                <a:latin typeface="Calibri"/>
                <a:ea typeface="DejaVu Sans"/>
              </a:rPr>
              <a:t>When a</a:t>
            </a:r>
            <a:r>
              <a:rPr b="0" lang="en-IN" sz="1700" spc="-55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b="0" lang="en-IN" sz="1700" spc="-1" strike="noStrike">
                <a:solidFill>
                  <a:srgbClr val="000000"/>
                </a:solidFill>
                <a:latin typeface="Calibri"/>
                <a:ea typeface="DejaVu Sans"/>
              </a:rPr>
              <a:t>plugin</a:t>
            </a:r>
            <a:endParaRPr b="0" lang="en-IN" sz="1700" spc="-1" strike="noStrike">
              <a:latin typeface="Arial"/>
            </a:endParaRPr>
          </a:p>
          <a:p>
            <a:pPr marL="687600">
              <a:lnSpc>
                <a:spcPct val="100000"/>
              </a:lnSpc>
              <a:spcBef>
                <a:spcPts val="204"/>
              </a:spcBef>
              <a:tabLst>
                <a:tab algn="l" pos="687600"/>
                <a:tab algn="l" pos="688320"/>
              </a:tabLst>
            </a:pPr>
            <a:r>
              <a:rPr b="0" lang="en-IN" sz="1700" spc="-7" strike="noStrike">
                <a:solidFill>
                  <a:srgbClr val="000000"/>
                </a:solidFill>
                <a:latin typeface="Calibri"/>
                <a:ea typeface="DejaVu Sans"/>
              </a:rPr>
              <a:t>extends </a:t>
            </a:r>
            <a:r>
              <a:rPr b="0" lang="en-IN" sz="1700" spc="-1" strike="noStrike">
                <a:solidFill>
                  <a:srgbClr val="000000"/>
                </a:solidFill>
                <a:latin typeface="Calibri"/>
                <a:ea typeface="DejaVu Sans"/>
              </a:rPr>
              <a:t>the Pipeline DSL, </a:t>
            </a:r>
            <a:r>
              <a:rPr b="0" lang="en-IN" sz="1700" spc="-7" strike="noStrike">
                <a:solidFill>
                  <a:srgbClr val="000000"/>
                </a:solidFill>
                <a:latin typeface="Calibri"/>
                <a:ea typeface="DejaVu Sans"/>
              </a:rPr>
              <a:t>that </a:t>
            </a:r>
            <a:r>
              <a:rPr b="0" lang="en-IN" sz="1700" spc="-1" strike="noStrike">
                <a:solidFill>
                  <a:srgbClr val="000000"/>
                </a:solidFill>
                <a:latin typeface="Calibri"/>
                <a:ea typeface="DejaVu Sans"/>
              </a:rPr>
              <a:t>typically means the plugin has implemented a </a:t>
            </a:r>
            <a:r>
              <a:rPr b="0" lang="en-IN" sz="1700" spc="-7" strike="noStrike">
                <a:solidFill>
                  <a:srgbClr val="000000"/>
                </a:solidFill>
                <a:latin typeface="Calibri"/>
                <a:ea typeface="DejaVu Sans"/>
              </a:rPr>
              <a:t>new</a:t>
            </a:r>
            <a:r>
              <a:rPr b="0" lang="en-IN" sz="1700" spc="-276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b="0" lang="en-IN" sz="1700" spc="-12" strike="noStrike">
                <a:solidFill>
                  <a:srgbClr val="000000"/>
                </a:solidFill>
                <a:latin typeface="Calibri"/>
                <a:ea typeface="DejaVu Sans"/>
              </a:rPr>
              <a:t>step.</a:t>
            </a:r>
            <a:endParaRPr b="0" lang="en-IN" sz="17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CustomShape 1"/>
          <p:cNvSpPr/>
          <p:nvPr/>
        </p:nvSpPr>
        <p:spPr>
          <a:xfrm>
            <a:off x="1276200" y="1325160"/>
            <a:ext cx="7912080" cy="48960"/>
          </a:xfrm>
          <a:custGeom>
            <a:avLst/>
            <a:gdLst/>
            <a:ahLst/>
            <a:rect l="l" t="t" r="r" b="b"/>
            <a:pathLst>
              <a:path w="9570720" h="45719">
                <a:moveTo>
                  <a:pt x="9570720" y="0"/>
                </a:moveTo>
                <a:lnTo>
                  <a:pt x="0" y="0"/>
                </a:lnTo>
                <a:lnTo>
                  <a:pt x="0" y="45720"/>
                </a:lnTo>
                <a:lnTo>
                  <a:pt x="9570720" y="45720"/>
                </a:lnTo>
                <a:lnTo>
                  <a:pt x="9570720" y="0"/>
                </a:lnTo>
                <a:close/>
              </a:path>
            </a:pathLst>
          </a:custGeom>
          <a:solidFill>
            <a:srgbClr val="56bbe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4" name="CustomShape 2"/>
          <p:cNvSpPr/>
          <p:nvPr/>
        </p:nvSpPr>
        <p:spPr>
          <a:xfrm>
            <a:off x="1324440" y="446400"/>
            <a:ext cx="2248920" cy="127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3320" bIns="0">
            <a:noAutofit/>
          </a:bodyPr>
          <a:p>
            <a:pPr marL="12600">
              <a:lnSpc>
                <a:spcPct val="100000"/>
              </a:lnSpc>
              <a:spcBef>
                <a:spcPts val="105"/>
              </a:spcBef>
            </a:pPr>
            <a:r>
              <a:rPr b="0" lang="en-IN" sz="3200" spc="-171" strike="noStrike">
                <a:solidFill>
                  <a:srgbClr val="56bbe4"/>
                </a:solidFill>
                <a:latin typeface="Arial"/>
                <a:ea typeface="DejaVu Sans"/>
              </a:rPr>
              <a:t>Scripted</a:t>
            </a:r>
            <a:r>
              <a:rPr b="0" lang="en-IN" sz="3200" spc="-282" strike="noStrike">
                <a:solidFill>
                  <a:srgbClr val="56bbe4"/>
                </a:solidFill>
                <a:latin typeface="Arial"/>
                <a:ea typeface="DejaVu Sans"/>
              </a:rPr>
              <a:t> </a:t>
            </a:r>
            <a:r>
              <a:rPr b="0" lang="en-IN" sz="3200" spc="-160" strike="noStrike">
                <a:solidFill>
                  <a:srgbClr val="56bbe4"/>
                </a:solidFill>
                <a:latin typeface="Arial"/>
                <a:ea typeface="DejaVu Sans"/>
              </a:rPr>
              <a:t>Pipeline</a:t>
            </a:r>
            <a:endParaRPr b="0" lang="en-IN" sz="3200" spc="-1" strike="noStrike">
              <a:latin typeface="Arial"/>
            </a:endParaRPr>
          </a:p>
        </p:txBody>
      </p:sp>
      <p:sp>
        <p:nvSpPr>
          <p:cNvPr id="335" name="CustomShape 3"/>
          <p:cNvSpPr/>
          <p:nvPr/>
        </p:nvSpPr>
        <p:spPr>
          <a:xfrm>
            <a:off x="475920" y="1656360"/>
            <a:ext cx="2912040" cy="4596480"/>
          </a:xfrm>
          <a:prstGeom prst="rect">
            <a:avLst/>
          </a:pr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6" name="CustomShape 4"/>
          <p:cNvSpPr/>
          <p:nvPr/>
        </p:nvSpPr>
        <p:spPr>
          <a:xfrm>
            <a:off x="3475080" y="2647080"/>
            <a:ext cx="6386040" cy="2869920"/>
          </a:xfrm>
          <a:prstGeom prst="rect">
            <a:avLst/>
          </a:prstGeom>
          <a:blipFill rotWithShape="0">
            <a:blip r:embed="rId2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" descr=""/>
          <p:cNvPicPr/>
          <p:nvPr/>
        </p:nvPicPr>
        <p:blipFill>
          <a:blip r:embed="rId1"/>
          <a:stretch/>
        </p:blipFill>
        <p:spPr>
          <a:xfrm>
            <a:off x="29880" y="947160"/>
            <a:ext cx="10080360" cy="56671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CustomShape 1"/>
          <p:cNvSpPr/>
          <p:nvPr/>
        </p:nvSpPr>
        <p:spPr>
          <a:xfrm>
            <a:off x="1324440" y="446400"/>
            <a:ext cx="1466280" cy="127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3320" bIns="0">
            <a:noAutofit/>
          </a:bodyPr>
          <a:p>
            <a:pPr marL="12600">
              <a:lnSpc>
                <a:spcPct val="100000"/>
              </a:lnSpc>
              <a:spcBef>
                <a:spcPts val="105"/>
              </a:spcBef>
            </a:pPr>
            <a:r>
              <a:rPr b="0" lang="en-IN" sz="3200" spc="-245" strike="noStrike">
                <a:solidFill>
                  <a:srgbClr val="56bbe4"/>
                </a:solidFill>
                <a:latin typeface="Arial"/>
                <a:ea typeface="DejaVu Sans"/>
              </a:rPr>
              <a:t>Jenkins</a:t>
            </a:r>
            <a:r>
              <a:rPr b="0" lang="en-IN" sz="3200" spc="-290" strike="noStrike">
                <a:solidFill>
                  <a:srgbClr val="56bbe4"/>
                </a:solidFill>
                <a:latin typeface="Arial"/>
                <a:ea typeface="DejaVu Sans"/>
              </a:rPr>
              <a:t> </a:t>
            </a:r>
            <a:r>
              <a:rPr b="0" lang="en-IN" sz="3200" spc="-41" strike="noStrike">
                <a:solidFill>
                  <a:srgbClr val="56bbe4"/>
                </a:solidFill>
                <a:latin typeface="Arial"/>
                <a:ea typeface="DejaVu Sans"/>
              </a:rPr>
              <a:t>file</a:t>
            </a:r>
            <a:endParaRPr b="0" lang="en-IN" sz="3200" spc="-1" strike="noStrike">
              <a:latin typeface="Arial"/>
            </a:endParaRPr>
          </a:p>
        </p:txBody>
      </p:sp>
      <p:sp>
        <p:nvSpPr>
          <p:cNvPr id="339" name="CustomShape 2"/>
          <p:cNvSpPr/>
          <p:nvPr/>
        </p:nvSpPr>
        <p:spPr>
          <a:xfrm>
            <a:off x="1324440" y="1612800"/>
            <a:ext cx="7741800" cy="1008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43920" bIns="0">
            <a:spAutoFit/>
          </a:bodyPr>
          <a:p>
            <a:pPr marL="286560" indent="-272880">
              <a:lnSpc>
                <a:spcPts val="1939"/>
              </a:lnSpc>
              <a:spcBef>
                <a:spcPts val="346"/>
              </a:spcBef>
              <a:buClr>
                <a:srgbClr val="000000"/>
              </a:buClr>
              <a:buFont typeface="Arial"/>
              <a:buChar char="▪"/>
              <a:tabLst>
                <a:tab algn="l" pos="286560"/>
                <a:tab algn="l" pos="286920"/>
              </a:tabLst>
            </a:pPr>
            <a:r>
              <a:rPr b="0" lang="en-IN" sz="1800" spc="-7" strike="noStrike">
                <a:solidFill>
                  <a:srgbClr val="000000"/>
                </a:solidFill>
                <a:latin typeface="Calibri"/>
                <a:ea typeface="DejaVu Sans"/>
              </a:rPr>
              <a:t>Jenkinsfile is </a:t>
            </a: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a </a:t>
            </a:r>
            <a:r>
              <a:rPr b="0" lang="en-IN" sz="1800" spc="-15" strike="noStrike">
                <a:solidFill>
                  <a:srgbClr val="000000"/>
                </a:solidFill>
                <a:latin typeface="Calibri"/>
                <a:ea typeface="DejaVu Sans"/>
              </a:rPr>
              <a:t>text </a:t>
            </a:r>
            <a:r>
              <a:rPr b="0" lang="en-IN" sz="1800" spc="-12" strike="noStrike">
                <a:solidFill>
                  <a:srgbClr val="000000"/>
                </a:solidFill>
                <a:latin typeface="Calibri"/>
                <a:ea typeface="DejaVu Sans"/>
              </a:rPr>
              <a:t>file </a:t>
            </a:r>
            <a:r>
              <a:rPr b="0" lang="en-IN" sz="1800" spc="-7" strike="noStrike">
                <a:solidFill>
                  <a:srgbClr val="000000"/>
                </a:solidFill>
                <a:latin typeface="Calibri"/>
                <a:ea typeface="DejaVu Sans"/>
              </a:rPr>
              <a:t>that </a:t>
            </a:r>
            <a:r>
              <a:rPr b="0" lang="en-IN" sz="1800" spc="-12" strike="noStrike">
                <a:solidFill>
                  <a:srgbClr val="000000"/>
                </a:solidFill>
                <a:latin typeface="Calibri"/>
                <a:ea typeface="DejaVu Sans"/>
              </a:rPr>
              <a:t>contains </a:t>
            </a: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the </a:t>
            </a:r>
            <a:r>
              <a:rPr b="0" lang="en-IN" sz="1800" spc="-7" strike="noStrike">
                <a:solidFill>
                  <a:srgbClr val="000000"/>
                </a:solidFill>
                <a:latin typeface="Calibri"/>
                <a:ea typeface="DejaVu Sans"/>
              </a:rPr>
              <a:t>definition of </a:t>
            </a: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a </a:t>
            </a:r>
            <a:r>
              <a:rPr b="0" lang="en-IN" sz="1800" spc="-7" strike="noStrike">
                <a:solidFill>
                  <a:srgbClr val="000000"/>
                </a:solidFill>
                <a:latin typeface="Calibri"/>
                <a:ea typeface="DejaVu Sans"/>
              </a:rPr>
              <a:t>Jenkins Pipeline </a:t>
            </a: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and </a:t>
            </a:r>
            <a:r>
              <a:rPr b="0" lang="en-IN" sz="1800" spc="-7" strike="noStrike">
                <a:solidFill>
                  <a:srgbClr val="000000"/>
                </a:solidFill>
                <a:latin typeface="Calibri"/>
                <a:ea typeface="DejaVu Sans"/>
              </a:rPr>
              <a:t>is </a:t>
            </a:r>
            <a:r>
              <a:rPr b="0" lang="en-IN" sz="1800" spc="-15" strike="noStrike">
                <a:solidFill>
                  <a:srgbClr val="000000"/>
                </a:solidFill>
                <a:latin typeface="Calibri"/>
                <a:ea typeface="DejaVu Sans"/>
              </a:rPr>
              <a:t>checked </a:t>
            </a:r>
            <a:r>
              <a:rPr b="0" lang="en-IN" sz="1800" spc="-12" strike="noStrike">
                <a:solidFill>
                  <a:srgbClr val="000000"/>
                </a:solidFill>
                <a:latin typeface="Calibri"/>
                <a:ea typeface="DejaVu Sans"/>
              </a:rPr>
              <a:t>into source  </a:t>
            </a:r>
            <a:r>
              <a:rPr b="0" lang="en-IN" sz="1800" spc="-15" strike="noStrike">
                <a:solidFill>
                  <a:srgbClr val="000000"/>
                </a:solidFill>
                <a:latin typeface="Calibri"/>
                <a:ea typeface="DejaVu Sans"/>
              </a:rPr>
              <a:t>control.</a:t>
            </a:r>
            <a:endParaRPr b="0" lang="en-IN" sz="1800" spc="-1" strike="noStrike">
              <a:latin typeface="Arial"/>
            </a:endParaRPr>
          </a:p>
          <a:p>
            <a:pPr marL="286920" indent="-272880">
              <a:lnSpc>
                <a:spcPct val="100000"/>
              </a:lnSpc>
              <a:spcBef>
                <a:spcPts val="1559"/>
              </a:spcBef>
              <a:buClr>
                <a:srgbClr val="000000"/>
              </a:buClr>
              <a:buFont typeface="Arial"/>
              <a:buChar char="▪"/>
              <a:tabLst>
                <a:tab algn="l" pos="286560"/>
                <a:tab algn="l" pos="286920"/>
              </a:tabLst>
            </a:pPr>
            <a:r>
              <a:rPr b="0" lang="en-IN" sz="1800" spc="-12" strike="noStrike" u="heavy">
                <a:solidFill>
                  <a:srgbClr val="0000ff"/>
                </a:solidFill>
                <a:uFill>
                  <a:solidFill>
                    <a:srgbClr val="56bbe4"/>
                  </a:solidFill>
                </a:uFill>
                <a:latin typeface="Calibri"/>
                <a:ea typeface="DejaVu Sans"/>
                <a:hlinkClick r:id="rId1"/>
              </a:rPr>
              <a:t>https://jenkins.io/doc/book/pipeline/jenkinsfile/</a:t>
            </a:r>
            <a:endParaRPr b="0" lang="en-IN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CustomShape 1"/>
          <p:cNvSpPr/>
          <p:nvPr/>
        </p:nvSpPr>
        <p:spPr>
          <a:xfrm>
            <a:off x="1276200" y="1325160"/>
            <a:ext cx="7912080" cy="48960"/>
          </a:xfrm>
          <a:custGeom>
            <a:avLst/>
            <a:gdLst/>
            <a:ahLst/>
            <a:rect l="l" t="t" r="r" b="b"/>
            <a:pathLst>
              <a:path w="9570720" h="45719">
                <a:moveTo>
                  <a:pt x="9570720" y="0"/>
                </a:moveTo>
                <a:lnTo>
                  <a:pt x="0" y="0"/>
                </a:lnTo>
                <a:lnTo>
                  <a:pt x="0" y="45720"/>
                </a:lnTo>
                <a:lnTo>
                  <a:pt x="9570720" y="45720"/>
                </a:lnTo>
                <a:lnTo>
                  <a:pt x="9570720" y="0"/>
                </a:lnTo>
                <a:close/>
              </a:path>
            </a:pathLst>
          </a:custGeom>
          <a:solidFill>
            <a:srgbClr val="56bbe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1" name="CustomShape 2"/>
          <p:cNvSpPr/>
          <p:nvPr/>
        </p:nvSpPr>
        <p:spPr>
          <a:xfrm>
            <a:off x="1324440" y="446400"/>
            <a:ext cx="2639160" cy="127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3320" bIns="0">
            <a:noAutofit/>
          </a:bodyPr>
          <a:p>
            <a:pPr marL="12600">
              <a:lnSpc>
                <a:spcPct val="100000"/>
              </a:lnSpc>
              <a:spcBef>
                <a:spcPts val="105"/>
              </a:spcBef>
            </a:pPr>
            <a:r>
              <a:rPr b="0" lang="en-IN" sz="3200" spc="-177" strike="noStrike">
                <a:solidFill>
                  <a:srgbClr val="56bbe4"/>
                </a:solidFill>
                <a:latin typeface="Arial"/>
                <a:ea typeface="DejaVu Sans"/>
              </a:rPr>
              <a:t>Declarative</a:t>
            </a:r>
            <a:r>
              <a:rPr b="0" lang="en-IN" sz="3200" spc="-276" strike="noStrike">
                <a:solidFill>
                  <a:srgbClr val="56bbe4"/>
                </a:solidFill>
                <a:latin typeface="Arial"/>
                <a:ea typeface="DejaVu Sans"/>
              </a:rPr>
              <a:t> </a:t>
            </a:r>
            <a:r>
              <a:rPr b="0" lang="en-IN" sz="3200" spc="-160" strike="noStrike">
                <a:solidFill>
                  <a:srgbClr val="56bbe4"/>
                </a:solidFill>
                <a:latin typeface="Arial"/>
                <a:ea typeface="DejaVu Sans"/>
              </a:rPr>
              <a:t>Pipeline</a:t>
            </a:r>
            <a:endParaRPr b="0" lang="en-IN" sz="3200" spc="-1" strike="noStrike">
              <a:latin typeface="Arial"/>
            </a:endParaRPr>
          </a:p>
        </p:txBody>
      </p:sp>
      <p:sp>
        <p:nvSpPr>
          <p:cNvPr id="342" name="CustomShape 3"/>
          <p:cNvSpPr/>
          <p:nvPr/>
        </p:nvSpPr>
        <p:spPr>
          <a:xfrm>
            <a:off x="1392120" y="1541880"/>
            <a:ext cx="2777400" cy="5530320"/>
          </a:xfrm>
          <a:prstGeom prst="rect">
            <a:avLst/>
          </a:pr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3" name="CustomShape 4"/>
          <p:cNvSpPr/>
          <p:nvPr/>
        </p:nvSpPr>
        <p:spPr>
          <a:xfrm>
            <a:off x="4935240" y="2665800"/>
            <a:ext cx="4340520" cy="2613600"/>
          </a:xfrm>
          <a:prstGeom prst="rect">
            <a:avLst/>
          </a:prstGeom>
          <a:blipFill rotWithShape="0">
            <a:blip r:embed="rId2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CustomShape 1"/>
          <p:cNvSpPr/>
          <p:nvPr/>
        </p:nvSpPr>
        <p:spPr>
          <a:xfrm>
            <a:off x="504000" y="301320"/>
            <a:ext cx="9070920" cy="1261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8" name="CustomShape 2"/>
          <p:cNvSpPr/>
          <p:nvPr/>
        </p:nvSpPr>
        <p:spPr>
          <a:xfrm>
            <a:off x="504000" y="1768680"/>
            <a:ext cx="9070920" cy="438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69" name="" descr=""/>
          <p:cNvPicPr/>
          <p:nvPr/>
        </p:nvPicPr>
        <p:blipFill>
          <a:blip r:embed="rId1"/>
          <a:stretch/>
        </p:blipFill>
        <p:spPr>
          <a:xfrm>
            <a:off x="30240" y="947160"/>
            <a:ext cx="10078920" cy="56660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CustomShape 1"/>
          <p:cNvSpPr/>
          <p:nvPr/>
        </p:nvSpPr>
        <p:spPr>
          <a:xfrm>
            <a:off x="504000" y="301320"/>
            <a:ext cx="9070920" cy="1261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1" name="CustomShape 2"/>
          <p:cNvSpPr/>
          <p:nvPr/>
        </p:nvSpPr>
        <p:spPr>
          <a:xfrm>
            <a:off x="504000" y="1768680"/>
            <a:ext cx="9070920" cy="438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72" name="" descr=""/>
          <p:cNvPicPr/>
          <p:nvPr/>
        </p:nvPicPr>
        <p:blipFill>
          <a:blip r:embed="rId1"/>
          <a:stretch/>
        </p:blipFill>
        <p:spPr>
          <a:xfrm>
            <a:off x="30240" y="947160"/>
            <a:ext cx="10078920" cy="56660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CustomShape 1"/>
          <p:cNvSpPr/>
          <p:nvPr/>
        </p:nvSpPr>
        <p:spPr>
          <a:xfrm>
            <a:off x="504000" y="301320"/>
            <a:ext cx="9070920" cy="1261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4" name="CustomShape 2"/>
          <p:cNvSpPr/>
          <p:nvPr/>
        </p:nvSpPr>
        <p:spPr>
          <a:xfrm>
            <a:off x="504000" y="1768680"/>
            <a:ext cx="9070920" cy="438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75" name="" descr=""/>
          <p:cNvPicPr/>
          <p:nvPr/>
        </p:nvPicPr>
        <p:blipFill>
          <a:blip r:embed="rId1"/>
          <a:stretch/>
        </p:blipFill>
        <p:spPr>
          <a:xfrm>
            <a:off x="30240" y="947160"/>
            <a:ext cx="10078920" cy="56660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CustomShape 1"/>
          <p:cNvSpPr/>
          <p:nvPr/>
        </p:nvSpPr>
        <p:spPr>
          <a:xfrm>
            <a:off x="504000" y="301320"/>
            <a:ext cx="9070920" cy="1261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7" name="CustomShape 2"/>
          <p:cNvSpPr/>
          <p:nvPr/>
        </p:nvSpPr>
        <p:spPr>
          <a:xfrm>
            <a:off x="504000" y="1768680"/>
            <a:ext cx="9070920" cy="438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78" name="" descr=""/>
          <p:cNvPicPr/>
          <p:nvPr/>
        </p:nvPicPr>
        <p:blipFill>
          <a:blip r:embed="rId1"/>
          <a:stretch/>
        </p:blipFill>
        <p:spPr>
          <a:xfrm>
            <a:off x="30240" y="947160"/>
            <a:ext cx="10078920" cy="56660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CustomShape 1"/>
          <p:cNvSpPr/>
          <p:nvPr/>
        </p:nvSpPr>
        <p:spPr>
          <a:xfrm>
            <a:off x="504000" y="301320"/>
            <a:ext cx="9070920" cy="1261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0" name="CustomShape 2"/>
          <p:cNvSpPr/>
          <p:nvPr/>
        </p:nvSpPr>
        <p:spPr>
          <a:xfrm>
            <a:off x="504000" y="1768680"/>
            <a:ext cx="9070920" cy="438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81" name="" descr=""/>
          <p:cNvPicPr/>
          <p:nvPr/>
        </p:nvPicPr>
        <p:blipFill>
          <a:blip r:embed="rId1"/>
          <a:stretch/>
        </p:blipFill>
        <p:spPr>
          <a:xfrm>
            <a:off x="30240" y="947160"/>
            <a:ext cx="10078920" cy="56660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299</TotalTime>
  <Application>LibreOffice/6.4.6.2$Linux_X86_64 LibreOffice_project/40$Build-2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2020-12-01T06:36:43Z</dcterms:created>
  <dc:creator/>
  <dc:description/>
  <dc:language>en-IN</dc:language>
  <cp:lastModifiedBy/>
  <dcterms:modified xsi:type="dcterms:W3CDTF">2020-12-27T08:14:46Z</dcterms:modified>
  <cp:revision>10</cp:revision>
  <dc:subject/>
  <dc:title>Blueprint Plans</dc:title>
</cp:coreProperties>
</file>